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4164" r:id="rId2"/>
  </p:sldMasterIdLst>
  <p:notesMasterIdLst>
    <p:notesMasterId r:id="rId17"/>
  </p:notesMasterIdLst>
  <p:handoutMasterIdLst>
    <p:handoutMasterId r:id="rId18"/>
  </p:handoutMasterIdLst>
  <p:sldIdLst>
    <p:sldId id="2775" r:id="rId3"/>
    <p:sldId id="2869" r:id="rId4"/>
    <p:sldId id="2870" r:id="rId5"/>
    <p:sldId id="2871" r:id="rId6"/>
    <p:sldId id="2876" r:id="rId7"/>
    <p:sldId id="2877" r:id="rId8"/>
    <p:sldId id="2863" r:id="rId9"/>
    <p:sldId id="2878" r:id="rId10"/>
    <p:sldId id="2872" r:id="rId11"/>
    <p:sldId id="2868" r:id="rId12"/>
    <p:sldId id="2875" r:id="rId13"/>
    <p:sldId id="2846" r:id="rId14"/>
    <p:sldId id="2847" r:id="rId15"/>
    <p:sldId id="2873" r:id="rId16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56565B"/>
    <a:srgbClr val="6800AC"/>
    <a:srgbClr val="C600A2"/>
    <a:srgbClr val="FDFFFF"/>
    <a:srgbClr val="39393E"/>
    <a:srgbClr val="6A00AC"/>
    <a:srgbClr val="0D009F"/>
    <a:srgbClr val="D0009F"/>
    <a:srgbClr val="FC4C01"/>
    <a:srgbClr val="FDB3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86" autoAdjust="0"/>
    <p:restoredTop sz="86441" autoAdjust="0"/>
  </p:normalViewPr>
  <p:slideViewPr>
    <p:cSldViewPr snapToGrid="0" snapToObjects="1">
      <p:cViewPr varScale="1">
        <p:scale>
          <a:sx n="53" d="100"/>
          <a:sy n="53" d="100"/>
        </p:scale>
        <p:origin x="224" y="616"/>
      </p:cViewPr>
      <p:guideLst>
        <p:guide orient="horz" pos="4320"/>
        <p:guide pos="76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80" d="100"/>
        <a:sy n="18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>
        <p:scale>
          <a:sx n="155" d="100"/>
          <a:sy n="155" d="100"/>
        </p:scale>
        <p:origin x="2624" y="-13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8D30DB-9A8F-7549-835B-ABC6F4394CEE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30B2A8-0F11-3844-AB27-A676DCFFE9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302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11/21/18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506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884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040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618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177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62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14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720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03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151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981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642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621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600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9"/>
          <p:cNvSpPr>
            <a:spLocks noGrp="1"/>
          </p:cNvSpPr>
          <p:nvPr>
            <p:ph type="body" sz="quarter" idx="65" hasCustomPrompt="1"/>
          </p:nvPr>
        </p:nvSpPr>
        <p:spPr>
          <a:xfrm>
            <a:off x="1676400" y="2029745"/>
            <a:ext cx="21024850" cy="738855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5000" cap="none" spc="300" baseline="0">
                <a:solidFill>
                  <a:srgbClr val="56565B"/>
                </a:solidFill>
              </a:defRPr>
            </a:lvl1pPr>
            <a:lvl2pPr marL="914217" indent="0" algn="ctr">
              <a:buFontTx/>
              <a:buNone/>
              <a:defRPr/>
            </a:lvl2pPr>
            <a:lvl3pPr marL="1828434" indent="0" algn="ctr">
              <a:buFontTx/>
              <a:buNone/>
              <a:defRPr/>
            </a:lvl3pPr>
            <a:lvl4pPr marL="2742651" indent="0" algn="ctr">
              <a:buFontTx/>
              <a:buNone/>
              <a:defRPr/>
            </a:lvl4pPr>
            <a:lvl5pPr marL="3656868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Click to edit this style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76400" y="989264"/>
            <a:ext cx="21024850" cy="101733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>
              <a:defRPr sz="6600" b="1" i="0" cap="none" spc="300" baseline="0">
                <a:solidFill>
                  <a:srgbClr val="6A00AC"/>
                </a:solidFill>
                <a:latin typeface="Franklin Gothic Medium" charset="0"/>
                <a:ea typeface="Franklin Gothic Medium" charset="0"/>
                <a:cs typeface="Franklin Gothic Medium" charset="0"/>
              </a:defRPr>
            </a:lvl1pPr>
          </a:lstStyle>
          <a:p>
            <a:r>
              <a:rPr lang="en-US" dirty="0"/>
              <a:t>CLICK TO EDIT THIS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1701800" y="3905251"/>
            <a:ext cx="21024850" cy="7372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 spd="med">
    <p:fade thruBlk="1"/>
  </p:transition>
  <p:extLst mod="1"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mal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24377650" cy="13716000"/>
          </a:xfrm>
          <a:prstGeom prst="rect">
            <a:avLst/>
          </a:prstGeom>
          <a:gradFill>
            <a:gsLst>
              <a:gs pos="43000">
                <a:srgbClr val="6800AC"/>
              </a:gs>
              <a:gs pos="100000">
                <a:srgbClr val="C600A2"/>
              </a:gs>
            </a:gsLst>
            <a:lin ang="2700000" scaled="0"/>
          </a:gra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Franklin Gothic Medium" charset="0"/>
            </a:endParaRP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65" hasCustomPrompt="1"/>
          </p:nvPr>
        </p:nvSpPr>
        <p:spPr>
          <a:xfrm>
            <a:off x="1676400" y="2994945"/>
            <a:ext cx="21024850" cy="12440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3000" cap="none" spc="300" baseline="0">
                <a:solidFill>
                  <a:srgbClr val="56565B"/>
                </a:solidFill>
              </a:defRPr>
            </a:lvl1pPr>
            <a:lvl2pPr marL="914217" indent="0" algn="ctr">
              <a:buFontTx/>
              <a:buNone/>
              <a:defRPr/>
            </a:lvl2pPr>
            <a:lvl3pPr marL="1828434" indent="0" algn="ctr">
              <a:buFontTx/>
              <a:buNone/>
              <a:defRPr/>
            </a:lvl3pPr>
            <a:lvl4pPr marL="2742651" indent="0" algn="ctr">
              <a:buFontTx/>
              <a:buNone/>
              <a:defRPr/>
            </a:lvl4pPr>
            <a:lvl5pPr marL="3656868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Click to edit this style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76400" y="1395664"/>
            <a:ext cx="21024850" cy="1625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0" i="0" cap="none" baseline="0">
                <a:solidFill>
                  <a:srgbClr val="6A00AC"/>
                </a:solidFill>
                <a:latin typeface="Franklin Gothic Medium" charset="0"/>
                <a:ea typeface="Franklin Gothic Medium" charset="0"/>
                <a:cs typeface="Franklin Gothic Medium" charset="0"/>
              </a:defRPr>
            </a:lvl1pPr>
          </a:lstStyle>
          <a:p>
            <a:r>
              <a:rPr lang="en-US" dirty="0"/>
              <a:t>Click to edit this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301625" y="266700"/>
            <a:ext cx="23736299" cy="13144500"/>
          </a:xfrm>
          <a:prstGeom prst="rect">
            <a:avLst/>
          </a:prstGeom>
          <a:solidFill>
            <a:schemeClr val="tx2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Franklin Gothic Medium" charset="0"/>
            </a:endParaRPr>
          </a:p>
        </p:txBody>
      </p:sp>
    </p:spTree>
    <p:extLst/>
  </p:cSld>
  <p:clrMapOvr>
    <a:masterClrMapping/>
  </p:clrMapOvr>
  <p:transition spd="med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" t="18010" r="686"/>
          <a:stretch/>
        </p:blipFill>
        <p:spPr>
          <a:xfrm>
            <a:off x="330200" y="266700"/>
            <a:ext cx="23717250" cy="13144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301625" y="1085573"/>
            <a:ext cx="5438775" cy="188622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1625" y="1397001"/>
            <a:ext cx="5438775" cy="1320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>
              <a:defRPr sz="4400" b="1" i="0" cap="none" spc="300" baseline="0">
                <a:solidFill>
                  <a:srgbClr val="6A00AC"/>
                </a:solidFill>
                <a:latin typeface="Franklin Gothic Medium" charset="0"/>
                <a:ea typeface="Franklin Gothic Medium" charset="0"/>
                <a:cs typeface="Franklin Gothic Medium" charset="0"/>
              </a:defRPr>
            </a:lvl1pPr>
          </a:lstStyle>
          <a:p>
            <a:r>
              <a:rPr lang="en-US" dirty="0"/>
              <a:t>SECTION </a:t>
            </a:r>
            <a:br>
              <a:rPr lang="en-US" dirty="0"/>
            </a:br>
            <a:r>
              <a:rPr lang="en-US" dirty="0"/>
              <a:t>DIVIDER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/>
  </p:cSld>
  <p:clrMapOvr>
    <a:masterClrMapping/>
  </p:clrMapOvr>
  <p:transition spd="med">
    <p:fade thruBlk="1"/>
  </p:transition>
  <p:extLst mod="1"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78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28" r="953"/>
          <a:stretch/>
        </p:blipFill>
        <p:spPr>
          <a:xfrm>
            <a:off x="301625" y="266700"/>
            <a:ext cx="23736300" cy="13144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301625" y="1085573"/>
            <a:ext cx="5438775" cy="188622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1625" y="1397001"/>
            <a:ext cx="5438775" cy="1320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>
              <a:defRPr sz="4400" b="1" i="0" cap="none" spc="300" baseline="0">
                <a:solidFill>
                  <a:srgbClr val="6A00AC"/>
                </a:solidFill>
                <a:latin typeface="Franklin Gothic Medium" charset="0"/>
                <a:ea typeface="Franklin Gothic Medium" charset="0"/>
                <a:cs typeface="Franklin Gothic Medium" charset="0"/>
              </a:defRPr>
            </a:lvl1pPr>
          </a:lstStyle>
          <a:p>
            <a:r>
              <a:rPr lang="en-US" dirty="0"/>
              <a:t>SECTION </a:t>
            </a:r>
            <a:br>
              <a:rPr lang="en-US" dirty="0"/>
            </a:br>
            <a:r>
              <a:rPr lang="en-US" dirty="0"/>
              <a:t>DIVIDER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/>
  </p:cSld>
  <p:clrMapOvr>
    <a:masterClrMapping/>
  </p:clrMapOvr>
  <p:transition spd="med">
    <p:fade thruBlk="1"/>
  </p:transition>
  <p:extLst mod="1"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7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08" b="1926"/>
          <a:stretch/>
        </p:blipFill>
        <p:spPr>
          <a:xfrm>
            <a:off x="301625" y="266700"/>
            <a:ext cx="23736300" cy="131445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301625" y="1085573"/>
            <a:ext cx="5438775" cy="188622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1625" y="1397001"/>
            <a:ext cx="5438775" cy="1320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>
              <a:defRPr sz="4400" b="1" i="0" cap="none" spc="300" baseline="0">
                <a:solidFill>
                  <a:srgbClr val="6A00AC"/>
                </a:solidFill>
                <a:latin typeface="Franklin Gothic Medium" charset="0"/>
                <a:ea typeface="Franklin Gothic Medium" charset="0"/>
                <a:cs typeface="Franklin Gothic Medium" charset="0"/>
              </a:defRPr>
            </a:lvl1pPr>
          </a:lstStyle>
          <a:p>
            <a:r>
              <a:rPr lang="en-US" dirty="0"/>
              <a:t>SECTION </a:t>
            </a:r>
            <a:br>
              <a:rPr lang="en-US" dirty="0"/>
            </a:br>
            <a:r>
              <a:rPr lang="en-US" dirty="0"/>
              <a:t>DIVIDER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/>
  </p:cSld>
  <p:clrMapOvr>
    <a:masterClrMapping/>
  </p:clrMapOvr>
  <p:transition spd="med">
    <p:fade thruBlk="1"/>
  </p:transition>
  <p:extLst mod="1"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9"/>
          <p:cNvSpPr>
            <a:spLocks noGrp="1"/>
          </p:cNvSpPr>
          <p:nvPr>
            <p:ph type="body" sz="quarter" idx="65" hasCustomPrompt="1"/>
          </p:nvPr>
        </p:nvSpPr>
        <p:spPr>
          <a:xfrm>
            <a:off x="1676400" y="1750345"/>
            <a:ext cx="21024850" cy="73885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4000" cap="none" spc="300" baseline="0">
                <a:solidFill>
                  <a:srgbClr val="56565B"/>
                </a:solidFill>
              </a:defRPr>
            </a:lvl1pPr>
            <a:lvl2pPr marL="914217" indent="0" algn="ctr">
              <a:buFontTx/>
              <a:buNone/>
              <a:defRPr/>
            </a:lvl2pPr>
            <a:lvl3pPr marL="1828434" indent="0" algn="ctr">
              <a:buFontTx/>
              <a:buNone/>
              <a:defRPr/>
            </a:lvl3pPr>
            <a:lvl4pPr marL="2742651" indent="0" algn="ctr">
              <a:buFontTx/>
              <a:buNone/>
              <a:defRPr/>
            </a:lvl4pPr>
            <a:lvl5pPr marL="3656868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Click to edit this style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76400" y="709864"/>
            <a:ext cx="21024850" cy="101733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>
              <a:defRPr sz="6600" b="1" i="0" cap="none" baseline="0">
                <a:solidFill>
                  <a:srgbClr val="6A00AC"/>
                </a:solidFill>
                <a:latin typeface="Franklin Gothic Medium" charset="0"/>
                <a:ea typeface="Franklin Gothic Medium" charset="0"/>
                <a:cs typeface="Franklin Gothic Medium" charset="0"/>
              </a:defRPr>
            </a:lvl1pPr>
          </a:lstStyle>
          <a:p>
            <a:r>
              <a:rPr lang="en-US" dirty="0"/>
              <a:t>CLICK TO EDIT THIS TITLE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67"/>
          </p:nvPr>
        </p:nvSpPr>
        <p:spPr>
          <a:xfrm>
            <a:off x="965200" y="2921000"/>
            <a:ext cx="15951200" cy="87884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/>
  </p:cSld>
  <p:clrMapOvr>
    <a:masterClrMapping/>
  </p:clrMapOvr>
  <p:transition spd="med">
    <p:fade thruBlk="1"/>
  </p:transition>
  <p:extLst mod="1">
    <p:ext uri="{DCECCB84-F9BA-43D5-87BE-67443E8EF086}">
      <p15:sldGuideLst xmlns:p15="http://schemas.microsoft.com/office/powerpoint/2012/main">
        <p15:guide id="1" orient="horz" pos="4704" userDrawn="1">
          <p15:clr>
            <a:srgbClr val="FBAE40"/>
          </p15:clr>
        </p15:guide>
        <p15:guide id="2" pos="767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ro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9"/>
          <p:cNvSpPr>
            <a:spLocks noGrp="1"/>
          </p:cNvSpPr>
          <p:nvPr>
            <p:ph type="body" sz="quarter" idx="65" hasCustomPrompt="1"/>
          </p:nvPr>
        </p:nvSpPr>
        <p:spPr>
          <a:xfrm>
            <a:off x="1676400" y="2131345"/>
            <a:ext cx="21024850" cy="73885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4000" cap="none" spc="300" baseline="0">
                <a:solidFill>
                  <a:srgbClr val="56565B"/>
                </a:solidFill>
              </a:defRPr>
            </a:lvl1pPr>
            <a:lvl2pPr marL="914217" indent="0" algn="ctr">
              <a:buFontTx/>
              <a:buNone/>
              <a:defRPr/>
            </a:lvl2pPr>
            <a:lvl3pPr marL="1828434" indent="0" algn="ctr">
              <a:buFontTx/>
              <a:buNone/>
              <a:defRPr/>
            </a:lvl3pPr>
            <a:lvl4pPr marL="2742651" indent="0" algn="ctr">
              <a:buFontTx/>
              <a:buNone/>
              <a:defRPr/>
            </a:lvl4pPr>
            <a:lvl5pPr marL="3656868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Click to edit this style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76400" y="989264"/>
            <a:ext cx="21024850" cy="101733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>
              <a:defRPr sz="6600" b="1" i="0" cap="none" baseline="0">
                <a:solidFill>
                  <a:srgbClr val="6A00AC"/>
                </a:solidFill>
                <a:latin typeface="Franklin Gothic Medium" charset="0"/>
                <a:ea typeface="Franklin Gothic Medium" charset="0"/>
                <a:cs typeface="Franklin Gothic Medium" charset="0"/>
              </a:defRPr>
            </a:lvl1pPr>
          </a:lstStyle>
          <a:p>
            <a:r>
              <a:rPr lang="en-US" dirty="0"/>
              <a:t>CLICK TO EDIT THIS TITLE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67"/>
          </p:nvPr>
        </p:nvSpPr>
        <p:spPr>
          <a:xfrm>
            <a:off x="965200" y="3225800"/>
            <a:ext cx="22377400" cy="84836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44224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341353" y="1206145"/>
            <a:ext cx="9035099" cy="2053890"/>
          </a:xfrm>
        </p:spPr>
        <p:txBody>
          <a:bodyPr anchor="t">
            <a:noAutofit/>
          </a:bodyPr>
          <a:lstStyle>
            <a:lvl1pPr marL="0" indent="0" algn="l">
              <a:lnSpc>
                <a:spcPts val="7600"/>
              </a:lnSpc>
              <a:buFontTx/>
              <a:buNone/>
              <a:defRPr sz="6600" b="1" i="0" cap="none" spc="300" baseline="0">
                <a:solidFill>
                  <a:srgbClr val="6A00AC"/>
                </a:solidFill>
                <a:latin typeface="Franklin Gothic Medium" charset="0"/>
                <a:ea typeface="Franklin Gothic Medium" charset="0"/>
                <a:cs typeface="Franklin Gothic Medium" charset="0"/>
              </a:defRPr>
            </a:lvl1pPr>
          </a:lstStyle>
          <a:p>
            <a:pPr lvl="0"/>
            <a:r>
              <a:rPr lang="en-US" dirty="0"/>
              <a:t>HEADLINE WITH TWO </a:t>
            </a:r>
            <a:br>
              <a:rPr lang="en-US" dirty="0"/>
            </a:br>
            <a:r>
              <a:rPr lang="en-US" dirty="0"/>
              <a:t>LINES IF NECESSARY</a:t>
            </a:r>
          </a:p>
        </p:txBody>
      </p:sp>
      <p:sp>
        <p:nvSpPr>
          <p:cNvPr id="25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1331843" y="3498575"/>
            <a:ext cx="9322905" cy="7652025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3200" spc="0">
                <a:solidFill>
                  <a:srgbClr val="56565B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7882885" y="4294208"/>
            <a:ext cx="6121799" cy="385587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7882888" y="381968"/>
            <a:ext cx="6121799" cy="385587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1702004" y="4294209"/>
            <a:ext cx="6121799" cy="385587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1702007" y="381969"/>
            <a:ext cx="6121799" cy="385587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7882885" y="8206452"/>
            <a:ext cx="6121799" cy="377334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/>
  </p:cSld>
  <p:clrMapOvr>
    <a:masterClrMapping/>
  </p:clrMapOvr>
  <p:transition spd="med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1690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8173" y="278296"/>
            <a:ext cx="23754523" cy="1315940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282589"/>
      </p:ext>
    </p:extLst>
  </p:cSld>
  <p:clrMapOvr>
    <a:masterClrMapping/>
  </p:clrMapOvr>
  <p:transition spd="med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in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1"/>
          <a:stretch/>
        </p:blipFill>
        <p:spPr>
          <a:xfrm>
            <a:off x="327025" y="296665"/>
            <a:ext cx="23710900" cy="13114536"/>
          </a:xfrm>
          <a:prstGeom prst="rect">
            <a:avLst/>
          </a:prstGeom>
        </p:spPr>
      </p:pic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845424" y="6520071"/>
            <a:ext cx="8686802" cy="13517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>
              <a:defRPr sz="6600" b="1" i="0" cap="none" spc="300" baseline="0">
                <a:solidFill>
                  <a:srgbClr val="FDFFFF"/>
                </a:solidFill>
                <a:latin typeface="Franklin Gothic Medium" charset="0"/>
                <a:ea typeface="Franklin Gothic Medium" charset="0"/>
                <a:cs typeface="Franklin Gothic Medium" charset="0"/>
              </a:defRPr>
            </a:lvl1pPr>
          </a:lstStyle>
          <a:p>
            <a:r>
              <a:rPr lang="en-US" dirty="0"/>
              <a:t>DIVIDER SLIDE 1</a:t>
            </a:r>
          </a:p>
        </p:txBody>
      </p:sp>
    </p:spTree>
    <p:extLst/>
  </p:cSld>
  <p:clrMapOvr>
    <a:masterClrMapping/>
  </p:clrMapOvr>
  <p:transition spd="med">
    <p:fade thruBlk="1"/>
  </p:transition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7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2"/>
          <a:stretch/>
        </p:blipFill>
        <p:spPr>
          <a:xfrm>
            <a:off x="301626" y="266701"/>
            <a:ext cx="23736300" cy="13144500"/>
          </a:xfrm>
          <a:prstGeom prst="rect">
            <a:avLst/>
          </a:prstGeom>
        </p:spPr>
      </p:pic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845424" y="6520071"/>
            <a:ext cx="8686802" cy="13517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>
              <a:defRPr sz="6600" b="1" i="0" cap="none" spc="300" baseline="0">
                <a:solidFill>
                  <a:srgbClr val="FDFFFF"/>
                </a:solidFill>
                <a:latin typeface="Franklin Gothic Medium" charset="0"/>
                <a:ea typeface="Franklin Gothic Medium" charset="0"/>
                <a:cs typeface="Franklin Gothic Medium" charset="0"/>
              </a:defRPr>
            </a:lvl1pPr>
          </a:lstStyle>
          <a:p>
            <a:r>
              <a:rPr lang="en-US" dirty="0"/>
              <a:t>DIVIDER SLIDE 2</a:t>
            </a:r>
          </a:p>
        </p:txBody>
      </p:sp>
    </p:spTree>
    <p:extLst/>
  </p:cSld>
  <p:clrMapOvr>
    <a:masterClrMapping/>
  </p:clrMapOvr>
  <p:transition spd="med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7" t="753" r="18159" b="753"/>
          <a:stretch/>
        </p:blipFill>
        <p:spPr>
          <a:xfrm>
            <a:off x="12188825" y="278296"/>
            <a:ext cx="11863871" cy="13159408"/>
          </a:xfrm>
          <a:prstGeom prst="rect">
            <a:avLst/>
          </a:prstGeom>
        </p:spPr>
      </p:pic>
      <p:sp>
        <p:nvSpPr>
          <p:cNvPr id="6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301626" y="5607212"/>
            <a:ext cx="11525940" cy="19365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600" b="1" spc="300">
                <a:solidFill>
                  <a:srgbClr val="6A00AC"/>
                </a:solidFill>
                <a:latin typeface="Franklin Gothic Medium" charset="0"/>
                <a:ea typeface="Franklin Gothic Medium" charset="0"/>
                <a:cs typeface="Franklin Gothic Medium" charset="0"/>
              </a:defRPr>
            </a:lvl1pPr>
          </a:lstStyle>
          <a:p>
            <a:r>
              <a:rPr lang="en-US" dirty="0"/>
              <a:t>AGENDA 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301626" y="7951304"/>
            <a:ext cx="11525940" cy="11728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200" b="0" i="0">
                <a:solidFill>
                  <a:srgbClr val="56565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Optional text here</a:t>
            </a:r>
          </a:p>
        </p:txBody>
      </p:sp>
    </p:spTree>
    <p:extLst/>
  </p:cSld>
  <p:clrMapOvr>
    <a:masterClrMapping/>
  </p:clrMapOvr>
  <p:transition spd="med">
    <p:fade thruBlk="1"/>
  </p:transition>
  <p:extLst mod="1"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78" userDrawn="1">
          <p15:clr>
            <a:srgbClr val="FBAE40"/>
          </p15:clr>
        </p15:guide>
        <p15:guide id="3" orient="horz" pos="168" userDrawn="1">
          <p15:clr>
            <a:srgbClr val="FBAE40"/>
          </p15:clr>
        </p15:guide>
        <p15:guide id="5" pos="190" userDrawn="1">
          <p15:clr>
            <a:srgbClr val="FBAE40"/>
          </p15:clr>
        </p15:guide>
        <p15:guide id="6" pos="1514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77650" cy="13712428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23036112" y="12377123"/>
            <a:ext cx="588562" cy="588562"/>
          </a:xfrm>
          <a:prstGeom prst="rect">
            <a:avLst/>
          </a:prstGeom>
          <a:solidFill>
            <a:srgbClr val="FD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  </a:t>
            </a:r>
          </a:p>
        </p:txBody>
      </p:sp>
      <p:pic>
        <p:nvPicPr>
          <p:cNvPr id="17" name="Picture 16" descr="8451_logo_white_FA.png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66" y="12380311"/>
            <a:ext cx="1716293" cy="624953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23021365" y="12496526"/>
            <a:ext cx="5916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55600">
              <a:defRPr/>
            </a:pPr>
            <a:fld id="{AE74322C-CD3A-B242-9979-64B16CD96C14}" type="slidenum">
              <a:rPr lang="en-US" sz="1600" b="0" i="0" kern="1200" smtClean="0">
                <a:solidFill>
                  <a:srgbClr val="6A00AC"/>
                </a:solidFill>
                <a:latin typeface="Arial" charset="0"/>
                <a:ea typeface="Arial" charset="0"/>
                <a:cs typeface="Arial" charset="0"/>
                <a:sym typeface="Helvetica" charset="0"/>
              </a:rPr>
              <a:pPr algn="ctr" defTabSz="355600">
                <a:defRPr/>
              </a:pPr>
              <a:t>‹#›</a:t>
            </a:fld>
            <a:endParaRPr lang="en-US" sz="1600" b="0" i="0" kern="1200" dirty="0">
              <a:solidFill>
                <a:srgbClr val="6A00A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1"/>
            <a:ext cx="21024850" cy="7804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2485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8" r:id="rId1"/>
    <p:sldLayoutId id="2147484312" r:id="rId2"/>
    <p:sldLayoutId id="2147484284" r:id="rId3"/>
    <p:sldLayoutId id="2147484177" r:id="rId4"/>
    <p:sldLayoutId id="2147484304" r:id="rId5"/>
  </p:sldLayoutIdLst>
  <p:transition spd="med">
    <p:fade thruBlk="1"/>
  </p:transition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600" b="1" i="0" kern="1200" cap="none" spc="300" baseline="0">
          <a:solidFill>
            <a:srgbClr val="6A00AC"/>
          </a:solidFill>
          <a:latin typeface="Franklin Gothic Medium" charset="0"/>
          <a:ea typeface="Franklin Gothic Medium" charset="0"/>
          <a:cs typeface="Franklin Gothic Medium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Clr>
          <a:srgbClr val="6A00AC"/>
        </a:buClr>
        <a:buFont typeface="Wingdings" charset="2"/>
        <a:buChar char="§"/>
        <a:defRPr lang="en-US" sz="5000" b="0" i="0" kern="1200" dirty="0" smtClean="0">
          <a:solidFill>
            <a:srgbClr val="56565B"/>
          </a:solidFill>
          <a:effectLst/>
          <a:latin typeface="Arial" charset="0"/>
          <a:ea typeface="Arial" charset="0"/>
          <a:cs typeface="Arial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Clr>
          <a:srgbClr val="6A00AC"/>
        </a:buClr>
        <a:buFont typeface="Wingdings" charset="2"/>
        <a:buChar char="§"/>
        <a:defRPr lang="en-US" sz="4000" b="0" i="0" kern="1200" dirty="0" smtClean="0">
          <a:solidFill>
            <a:srgbClr val="56565B"/>
          </a:solidFill>
          <a:effectLst/>
          <a:latin typeface="Arial" charset="0"/>
          <a:ea typeface="Arial" charset="0"/>
          <a:cs typeface="Arial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Clr>
          <a:srgbClr val="6A00AC"/>
        </a:buClr>
        <a:buFont typeface="Wingdings" charset="2"/>
        <a:buChar char="§"/>
        <a:defRPr lang="en-US" sz="3000" b="0" i="0" kern="1200" dirty="0" smtClean="0">
          <a:solidFill>
            <a:srgbClr val="56565B"/>
          </a:solidFill>
          <a:effectLst/>
          <a:latin typeface="Arial" charset="0"/>
          <a:ea typeface="Arial" charset="0"/>
          <a:cs typeface="Arial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Clr>
          <a:srgbClr val="6A00AC"/>
        </a:buClr>
        <a:buFont typeface="Wingdings" charset="2"/>
        <a:buChar char="§"/>
        <a:defRPr lang="en-US" sz="2000" b="0" i="0" kern="1200" dirty="0" smtClean="0">
          <a:solidFill>
            <a:srgbClr val="56565B"/>
          </a:solidFill>
          <a:effectLst/>
          <a:latin typeface="Arial" charset="0"/>
          <a:ea typeface="Arial" charset="0"/>
          <a:cs typeface="Arial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Clr>
          <a:srgbClr val="6A00AC"/>
        </a:buClr>
        <a:buFont typeface="Wingdings" charset="2"/>
        <a:buChar char="§"/>
        <a:defRPr lang="en-US" sz="2000" b="0" i="0" kern="1200" dirty="0">
          <a:solidFill>
            <a:srgbClr val="56565B"/>
          </a:solidFill>
          <a:effectLst/>
          <a:latin typeface="Arial" charset="0"/>
          <a:ea typeface="Arial" charset="0"/>
          <a:cs typeface="Arial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1421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5" r:id="rId1"/>
    <p:sldLayoutId id="2147484311" r:id="rId2"/>
    <p:sldLayoutId id="2147484310" r:id="rId3"/>
    <p:sldLayoutId id="2147484294" r:id="rId4"/>
    <p:sldLayoutId id="2147484309" r:id="rId5"/>
    <p:sldLayoutId id="2147484305" r:id="rId6"/>
    <p:sldLayoutId id="2147484306" r:id="rId7"/>
    <p:sldLayoutId id="2147484307" r:id="rId8"/>
  </p:sldLayoutIdLst>
  <p:transition spd="med">
    <p:fade thruBlk="1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 userDrawn="1">
          <p15:clr>
            <a:srgbClr val="F26B43"/>
          </p15:clr>
        </p15:guide>
        <p15:guide id="2" pos="7678" userDrawn="1">
          <p15:clr>
            <a:srgbClr val="F26B43"/>
          </p15:clr>
        </p15:guide>
        <p15:guide id="3" pos="190" userDrawn="1">
          <p15:clr>
            <a:srgbClr val="F26B43"/>
          </p15:clr>
        </p15:guide>
        <p15:guide id="4" pos="15142" userDrawn="1">
          <p15:clr>
            <a:srgbClr val="F26B43"/>
          </p15:clr>
        </p15:guide>
        <p15:guide id="5" orient="horz" pos="168" userDrawn="1">
          <p15:clr>
            <a:srgbClr val="F26B43"/>
          </p15:clr>
        </p15:guide>
        <p15:guide id="6" orient="horz" pos="844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" b="753"/>
          <a:stretch>
            <a:fillRect/>
          </a:stretch>
        </p:blipFill>
        <p:spPr/>
      </p:pic>
      <p:sp>
        <p:nvSpPr>
          <p:cNvPr id="6" name="Text Placeholder 11"/>
          <p:cNvSpPr txBox="1">
            <a:spLocks/>
          </p:cNvSpPr>
          <p:nvPr/>
        </p:nvSpPr>
        <p:spPr>
          <a:xfrm>
            <a:off x="4963077" y="7409824"/>
            <a:ext cx="14451496" cy="9662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7000" b="1" i="0" kern="4000" cap="all" spc="1500" baseline="0">
                <a:solidFill>
                  <a:schemeClr val="bg1"/>
                </a:solidFill>
                <a:latin typeface="Avenir Next Heavy" charset="0"/>
                <a:ea typeface="Avenir Next Heavy" charset="0"/>
                <a:cs typeface="Avenir Next Heavy" charset="0"/>
              </a:defRPr>
            </a:lvl1pPr>
            <a:lvl2pPr marL="914217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00" spc="300" dirty="0">
                <a:solidFill>
                  <a:schemeClr val="tx2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Angular Elements &amp; ivy</a:t>
            </a:r>
          </a:p>
        </p:txBody>
      </p:sp>
      <p:sp>
        <p:nvSpPr>
          <p:cNvPr id="7" name="Text Placeholder 13"/>
          <p:cNvSpPr txBox="1">
            <a:spLocks/>
          </p:cNvSpPr>
          <p:nvPr/>
        </p:nvSpPr>
        <p:spPr>
          <a:xfrm>
            <a:off x="6528567" y="8376077"/>
            <a:ext cx="11506200" cy="4622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500" b="0" i="0" kern="1200" cap="all" spc="600" baseline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1pPr>
            <a:lvl2pPr marL="91421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82843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2742651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5686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cap="none" spc="0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11/28/2018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352" y="5754350"/>
            <a:ext cx="3599727" cy="130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003115"/>
      </p:ext>
    </p:extLst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0824" y="6418471"/>
            <a:ext cx="8686802" cy="135172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62902657"/>
      </p:ext>
    </p:extLst>
  </p:cSld>
  <p:clrMapOvr>
    <a:masterClrMapping/>
  </p:clrMapOvr>
  <p:transition spd="med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0824" y="6385340"/>
            <a:ext cx="8686802" cy="1351720"/>
          </a:xfrm>
        </p:spPr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477561087"/>
      </p:ext>
    </p:extLst>
  </p:cSld>
  <p:clrMapOvr>
    <a:masterClrMapping/>
  </p:clrMapOvr>
  <p:transition spd="med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2307" y="918963"/>
            <a:ext cx="228798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spc="300" dirty="0">
                <a:solidFill>
                  <a:srgbClr val="6A00AC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HOW TO USE THIS POWERPOINT TEMPLATE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602" y="4425398"/>
            <a:ext cx="3894356" cy="2196592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367568" y="2275537"/>
            <a:ext cx="101540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A00AC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How do I make new slides that look like these?</a:t>
            </a:r>
          </a:p>
          <a:p>
            <a:r>
              <a:rPr lang="en-US" sz="2400" dirty="0">
                <a:solidFill>
                  <a:srgbClr val="56565B"/>
                </a:solidFill>
                <a:ea typeface="Franklin Gothic Medium" charset="0"/>
                <a:cs typeface="Franklin Gothic Medium" charset="0"/>
              </a:rPr>
              <a:t>You can always access the master template in View &gt; Master. </a:t>
            </a:r>
          </a:p>
          <a:p>
            <a:r>
              <a:rPr lang="en-US" sz="2400" dirty="0">
                <a:solidFill>
                  <a:srgbClr val="56565B"/>
                </a:solidFill>
                <a:ea typeface="Franklin Gothic Medium" charset="0"/>
                <a:cs typeface="Franklin Gothic Medium" charset="0"/>
              </a:rPr>
              <a:t>Easily choose individual slides (ex. cover slide, sample pie charts, section divider, etc.) from Home &gt; New Slide.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947" y="4036422"/>
            <a:ext cx="3912319" cy="3233037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cxnSp>
        <p:nvCxnSpPr>
          <p:cNvPr id="40" name="Straight Arrow Connector 39"/>
          <p:cNvCxnSpPr/>
          <p:nvPr/>
        </p:nvCxnSpPr>
        <p:spPr>
          <a:xfrm flipV="1">
            <a:off x="7120541" y="7494105"/>
            <a:ext cx="1089181" cy="611576"/>
          </a:xfrm>
          <a:prstGeom prst="straightConnector1">
            <a:avLst/>
          </a:prstGeom>
          <a:ln w="63500">
            <a:solidFill>
              <a:srgbClr val="FC4C0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963294" y="2275537"/>
            <a:ext cx="7767576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6A00AC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Approved fonts: </a:t>
            </a:r>
          </a:p>
          <a:p>
            <a:r>
              <a:rPr lang="en-US" sz="2400" dirty="0">
                <a:solidFill>
                  <a:srgbClr val="56565B"/>
                </a:solidFill>
                <a:ea typeface="Franklin Gothic Medium" charset="0"/>
                <a:cs typeface="Franklin Gothic Medium" charset="0"/>
              </a:rPr>
              <a:t>Page Titles are Franklin Gothic Medium, loose Spacing.</a:t>
            </a:r>
          </a:p>
          <a:p>
            <a:r>
              <a:rPr lang="en-US" sz="2400" dirty="0">
                <a:solidFill>
                  <a:srgbClr val="56565B"/>
                </a:solidFill>
                <a:ea typeface="Franklin Gothic Medium" charset="0"/>
                <a:cs typeface="Franklin Gothic Medium" charset="0"/>
              </a:rPr>
              <a:t>Body Copy is Arial, normal spacing and 1.0 line height.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3915168" y="3761137"/>
            <a:ext cx="5681484" cy="2732297"/>
            <a:chOff x="1693351" y="5443814"/>
            <a:chExt cx="7357534" cy="353833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24" t="8206" r="11760" b="9129"/>
            <a:stretch/>
          </p:blipFill>
          <p:spPr>
            <a:xfrm>
              <a:off x="1693351" y="5443814"/>
              <a:ext cx="3016282" cy="353833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9553" y="5443814"/>
              <a:ext cx="3881332" cy="3538331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13963294" y="7028619"/>
            <a:ext cx="950473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A00AC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What if I need something that’s not in this template? </a:t>
            </a:r>
          </a:p>
          <a:p>
            <a:r>
              <a:rPr lang="en-US" sz="2400" dirty="0">
                <a:solidFill>
                  <a:srgbClr val="56565B"/>
                </a:solidFill>
              </a:rPr>
              <a:t>There is a blank slide layout under Home &gt; New Slide that you can use as a base to create your own page content.</a:t>
            </a:r>
            <a:r>
              <a:rPr lang="en-US" sz="2400" dirty="0"/>
              <a:t> 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" r="1315" b="2698"/>
          <a:stretch/>
        </p:blipFill>
        <p:spPr>
          <a:xfrm>
            <a:off x="2661064" y="7671672"/>
            <a:ext cx="4178808" cy="3220438"/>
          </a:xfrm>
          <a:prstGeom prst="rect">
            <a:avLst/>
          </a:prstGeom>
          <a:ln>
            <a:solidFill>
              <a:schemeClr val="bg2">
                <a:lumMod val="85000"/>
              </a:schemeClr>
            </a:solidFill>
          </a:ln>
        </p:spPr>
      </p:pic>
      <p:cxnSp>
        <p:nvCxnSpPr>
          <p:cNvPr id="48" name="Straight Arrow Connector 47"/>
          <p:cNvCxnSpPr/>
          <p:nvPr/>
        </p:nvCxnSpPr>
        <p:spPr>
          <a:xfrm flipV="1">
            <a:off x="5629672" y="5471096"/>
            <a:ext cx="691615" cy="388343"/>
          </a:xfrm>
          <a:prstGeom prst="straightConnector1">
            <a:avLst/>
          </a:prstGeom>
          <a:ln w="63500">
            <a:solidFill>
              <a:srgbClr val="FC4C0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031626" y="12563762"/>
            <a:ext cx="2980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355600">
              <a:defRPr/>
            </a:pPr>
            <a:r>
              <a:rPr lang="en-US" sz="1600" b="0" i="0" kern="1200" dirty="0">
                <a:solidFill>
                  <a:srgbClr val="FDFFFF"/>
                </a:solidFill>
                <a:latin typeface="Arial" charset="0"/>
                <a:ea typeface="Arial" charset="0"/>
                <a:cs typeface="Arial" charset="0"/>
                <a:sym typeface="Helvetica" charset="0"/>
              </a:rPr>
              <a:t>© 84.51</a:t>
            </a:r>
            <a:r>
              <a:rPr lang="en-US" sz="1600" b="0" i="0" kern="1200" baseline="0" dirty="0">
                <a:solidFill>
                  <a:srgbClr val="FDFFFF"/>
                </a:solidFill>
                <a:latin typeface="Arial" charset="0"/>
                <a:ea typeface="Arial" charset="0"/>
                <a:cs typeface="Arial" charset="0"/>
                <a:sym typeface="Helvetica" charset="0"/>
              </a:rPr>
              <a:t>°  </a:t>
            </a:r>
            <a:r>
              <a:rPr lang="en-US" sz="1600" b="0" i="0" kern="1200" dirty="0">
                <a:solidFill>
                  <a:srgbClr val="FDFFFF"/>
                </a:solidFill>
                <a:latin typeface="Arial" charset="0"/>
                <a:ea typeface="Arial" charset="0"/>
                <a:cs typeface="Arial" charset="0"/>
                <a:sym typeface="Helvetica" charset="0"/>
              </a:rPr>
              <a:t>2017  |  Confidential </a:t>
            </a:r>
            <a:endParaRPr lang="en-US" sz="1600" b="0" i="0" kern="1200" dirty="0">
              <a:solidFill>
                <a:srgbClr val="FD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57"/>
          <a:stretch/>
        </p:blipFill>
        <p:spPr>
          <a:xfrm>
            <a:off x="6528352" y="4411869"/>
            <a:ext cx="3923188" cy="2208850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102" y="6849978"/>
            <a:ext cx="3962159" cy="2229854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5397" y="8825802"/>
            <a:ext cx="5207003" cy="2930532"/>
          </a:xfrm>
          <a:prstGeom prst="rect">
            <a:avLst/>
          </a:prstGeom>
          <a:ln w="6350">
            <a:solidFill>
              <a:schemeClr val="bg2">
                <a:lumMod val="40000"/>
                <a:lumOff val="60000"/>
              </a:schemeClr>
            </a:solidFill>
          </a:ln>
        </p:spPr>
      </p:pic>
      <p:cxnSp>
        <p:nvCxnSpPr>
          <p:cNvPr id="50" name="Straight Arrow Connector 49"/>
          <p:cNvCxnSpPr/>
          <p:nvPr/>
        </p:nvCxnSpPr>
        <p:spPr>
          <a:xfrm>
            <a:off x="14518104" y="8371305"/>
            <a:ext cx="1" cy="657727"/>
          </a:xfrm>
          <a:prstGeom prst="straightConnector1">
            <a:avLst/>
          </a:prstGeom>
          <a:ln w="63500">
            <a:solidFill>
              <a:srgbClr val="FC4C02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1702005" y="8206452"/>
            <a:ext cx="6134582" cy="3788324"/>
          </a:xfrm>
          <a:prstGeom prst="rect">
            <a:avLst/>
          </a:prstGeom>
          <a:solidFill>
            <a:srgbClr val="E7EBED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193140" y="3325166"/>
            <a:ext cx="9470264" cy="6482270"/>
          </a:xfrm>
          <a:prstGeom prst="rect">
            <a:avLst/>
          </a:prstGeom>
        </p:spPr>
        <p:txBody>
          <a:bodyPr>
            <a:noAutofit/>
          </a:bodyPr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Wingdings" charset="2"/>
              <a:buChar char="§"/>
              <a:defRPr lang="en-US" sz="5000" b="0" i="0" kern="1200" dirty="0" smtClean="0">
                <a:solidFill>
                  <a:srgbClr val="000E36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 lang="en-US" sz="4000" b="0" i="0" kern="1200" dirty="0" smtClean="0">
                <a:solidFill>
                  <a:srgbClr val="000E36"/>
                </a:solidFill>
                <a:effectLst/>
                <a:latin typeface="Arial" charset="0"/>
                <a:ea typeface="Arial" charset="0"/>
                <a:cs typeface="Arial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 lang="en-US" sz="3000" b="0" i="0" kern="1200" dirty="0" smtClean="0">
                <a:solidFill>
                  <a:srgbClr val="000E36"/>
                </a:solidFill>
                <a:effectLst/>
                <a:latin typeface="Arial" charset="0"/>
                <a:ea typeface="Arial" charset="0"/>
                <a:cs typeface="Arial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 lang="en-US" sz="2000" b="0" i="0" kern="1200" dirty="0" smtClean="0">
                <a:solidFill>
                  <a:srgbClr val="000E36"/>
                </a:solidFill>
                <a:effectLst/>
                <a:latin typeface="Arial" charset="0"/>
                <a:ea typeface="Arial" charset="0"/>
                <a:cs typeface="Arial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Wingdings" charset="2"/>
              <a:buChar char="§"/>
              <a:defRPr lang="en-US" sz="2000" b="0" i="0" kern="1200" dirty="0">
                <a:solidFill>
                  <a:srgbClr val="000E36"/>
                </a:solidFill>
                <a:effectLst/>
                <a:latin typeface="Arial" charset="0"/>
                <a:ea typeface="Arial" charset="0"/>
                <a:cs typeface="Arial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2400" b="1" dirty="0">
                <a:solidFill>
                  <a:srgbClr val="56565B"/>
                </a:solidFill>
              </a:rPr>
              <a:t>If your images are blurry or pixelated after saving:</a:t>
            </a:r>
          </a:p>
          <a:p>
            <a:pPr marL="0" indent="0">
              <a:buFont typeface="Wingdings" charset="2"/>
              <a:buNone/>
            </a:pPr>
            <a:r>
              <a:rPr lang="en-US" sz="2400" dirty="0">
                <a:solidFill>
                  <a:srgbClr val="56565B"/>
                </a:solidFill>
              </a:rPr>
              <a:t>You may have to </a:t>
            </a:r>
            <a:r>
              <a:rPr lang="en-US" sz="2400" b="1" dirty="0">
                <a:solidFill>
                  <a:srgbClr val="56565B"/>
                </a:solidFill>
              </a:rPr>
              <a:t>turn off your image compression settings</a:t>
            </a:r>
            <a:r>
              <a:rPr lang="en-US" sz="2400" dirty="0">
                <a:solidFill>
                  <a:srgbClr val="56565B"/>
                </a:solidFill>
              </a:rPr>
              <a:t>, a setting that Microsoft Office automatically turns on. To make sure your images are crisp and not pixelated, follow these instructions:</a:t>
            </a:r>
          </a:p>
          <a:p>
            <a:pPr marL="0" indent="0">
              <a:buFont typeface="Wingdings" charset="2"/>
              <a:buNone/>
            </a:pPr>
            <a:r>
              <a:rPr lang="en-US" sz="2400" dirty="0">
                <a:solidFill>
                  <a:srgbClr val="6A00AC"/>
                </a:solidFill>
              </a:rPr>
              <a:t>NOTE: </a:t>
            </a:r>
            <a:r>
              <a:rPr lang="en-US" sz="2400" dirty="0">
                <a:solidFill>
                  <a:srgbClr val="56565B"/>
                </a:solidFill>
              </a:rPr>
              <a:t>You must do this with EVERY presentation. </a:t>
            </a:r>
            <a:br>
              <a:rPr lang="en-US" sz="2400" dirty="0">
                <a:solidFill>
                  <a:srgbClr val="56565B"/>
                </a:solidFill>
              </a:rPr>
            </a:br>
            <a:r>
              <a:rPr lang="en-US" sz="2400" dirty="0">
                <a:solidFill>
                  <a:srgbClr val="56565B"/>
                </a:solidFill>
              </a:rPr>
              <a:t>It does not automatically turn on or off for all work.</a:t>
            </a:r>
          </a:p>
          <a:p>
            <a:pPr marL="0" indent="0">
              <a:buFont typeface="Wingdings" charset="2"/>
              <a:buNone/>
            </a:pPr>
            <a:r>
              <a:rPr lang="en-US" sz="2400" b="1" dirty="0">
                <a:solidFill>
                  <a:srgbClr val="56565B"/>
                </a:solidFill>
              </a:rPr>
              <a:t>PowerPoint 2010 or later: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400" dirty="0">
                <a:solidFill>
                  <a:srgbClr val="56565B"/>
                </a:solidFill>
              </a:rPr>
              <a:t>Chose File, Options.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400" dirty="0">
                <a:solidFill>
                  <a:srgbClr val="56565B"/>
                </a:solidFill>
              </a:rPr>
              <a:t>Click Advanced.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400" dirty="0">
                <a:solidFill>
                  <a:srgbClr val="56565B"/>
                </a:solidFill>
              </a:rPr>
              <a:t>Under "Image Size and Quality" remove the check mark next to "Discard editing data" and PUT a check mark next to "Do not compress images in file." Yes, it IS confusingly worded.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400" dirty="0">
                <a:solidFill>
                  <a:srgbClr val="56565B"/>
                </a:solidFill>
              </a:rPr>
              <a:t>Click OK.</a:t>
            </a:r>
          </a:p>
          <a:p>
            <a:endParaRPr lang="en-US" sz="2400" dirty="0"/>
          </a:p>
          <a:p>
            <a:pPr marL="0" indent="0">
              <a:buFont typeface="Wingdings" charset="2"/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1196974" y="933429"/>
            <a:ext cx="9035099" cy="2053890"/>
          </a:xfrm>
        </p:spPr>
        <p:txBody>
          <a:bodyPr/>
          <a:lstStyle/>
          <a:p>
            <a:r>
              <a:rPr lang="en-US"/>
              <a:t>IMAGE </a:t>
            </a:r>
            <a:br>
              <a:rPr lang="en-US"/>
            </a:br>
            <a:r>
              <a:rPr lang="en-US"/>
              <a:t>COMPRESSION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153382" y="9807546"/>
            <a:ext cx="873317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6A00AC"/>
                </a:solidFill>
              </a:rPr>
              <a:t>For more info, see:</a:t>
            </a:r>
            <a:br>
              <a:rPr lang="en-US" sz="2400" b="1" dirty="0">
                <a:solidFill>
                  <a:srgbClr val="56565B"/>
                </a:solidFill>
              </a:rPr>
            </a:br>
            <a:r>
              <a:rPr lang="en-US" sz="2400" u="sng" dirty="0">
                <a:solidFill>
                  <a:srgbClr val="56565B"/>
                </a:solidFill>
              </a:rPr>
              <a:t>http://www.pptfaq.com/FAQ00862_PowerPoint_2007_and_</a:t>
            </a:r>
            <a:br>
              <a:rPr lang="en-US" sz="2400" u="sng" dirty="0">
                <a:solidFill>
                  <a:srgbClr val="56565B"/>
                </a:solidFill>
              </a:rPr>
            </a:br>
            <a:r>
              <a:rPr lang="en-US" sz="2400" u="sng" dirty="0">
                <a:solidFill>
                  <a:srgbClr val="56565B"/>
                </a:solidFill>
              </a:rPr>
              <a:t>2010_make_pictures_blurry-_loses_GIF_animation.htm</a:t>
            </a:r>
          </a:p>
          <a:p>
            <a:endParaRPr lang="en-US" sz="2400" b="1" dirty="0">
              <a:solidFill>
                <a:srgbClr val="56565B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1668540" y="9505504"/>
            <a:ext cx="617816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6A00AC"/>
                </a:solidFill>
              </a:rPr>
              <a:t>All imagery </a:t>
            </a:r>
            <a:br>
              <a:rPr lang="en-US" sz="2400" b="1" dirty="0">
                <a:solidFill>
                  <a:srgbClr val="6A00AC"/>
                </a:solidFill>
              </a:rPr>
            </a:br>
            <a:r>
              <a:rPr lang="en-US" sz="2400" b="1" dirty="0">
                <a:solidFill>
                  <a:srgbClr val="6A00AC"/>
                </a:solidFill>
              </a:rPr>
              <a:t>is available at:</a:t>
            </a:r>
            <a:br>
              <a:rPr lang="en-US" sz="2400" b="1" dirty="0">
                <a:solidFill>
                  <a:srgbClr val="56565B"/>
                </a:solidFill>
              </a:rPr>
            </a:br>
            <a:r>
              <a:rPr lang="en-US" sz="2400" u="sng" dirty="0">
                <a:solidFill>
                  <a:srgbClr val="56565B"/>
                </a:solidFill>
              </a:rPr>
              <a:t>URL goes here</a:t>
            </a:r>
          </a:p>
          <a:p>
            <a:pPr algn="ctr"/>
            <a:endParaRPr lang="en-US" sz="2400" b="1" dirty="0">
              <a:solidFill>
                <a:srgbClr val="56565B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31626" y="12563762"/>
            <a:ext cx="2980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355600">
              <a:defRPr/>
            </a:pPr>
            <a:r>
              <a:rPr lang="en-US" sz="1600" b="0" i="0" kern="1200" dirty="0">
                <a:solidFill>
                  <a:srgbClr val="FDFFFF"/>
                </a:solidFill>
                <a:latin typeface="Arial" charset="0"/>
                <a:ea typeface="Arial" charset="0"/>
                <a:cs typeface="Arial" charset="0"/>
                <a:sym typeface="Helvetica" charset="0"/>
              </a:rPr>
              <a:t>© 84.51</a:t>
            </a:r>
            <a:r>
              <a:rPr lang="en-US" sz="1600" b="0" i="0" kern="1200" baseline="0" dirty="0">
                <a:solidFill>
                  <a:srgbClr val="FDFFFF"/>
                </a:solidFill>
                <a:latin typeface="Arial" charset="0"/>
                <a:ea typeface="Arial" charset="0"/>
                <a:cs typeface="Arial" charset="0"/>
                <a:sym typeface="Helvetica" charset="0"/>
              </a:rPr>
              <a:t>°  </a:t>
            </a:r>
            <a:r>
              <a:rPr lang="en-US" sz="1600" b="0" i="0" kern="1200" dirty="0">
                <a:solidFill>
                  <a:srgbClr val="FDFFFF"/>
                </a:solidFill>
                <a:latin typeface="Arial" charset="0"/>
                <a:ea typeface="Arial" charset="0"/>
                <a:cs typeface="Arial" charset="0"/>
                <a:sym typeface="Helvetica" charset="0"/>
              </a:rPr>
              <a:t>2017  |  Confidential </a:t>
            </a:r>
            <a:endParaRPr lang="en-US" sz="1600" b="0" i="0" kern="1200" dirty="0">
              <a:solidFill>
                <a:srgbClr val="FD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" b="2755"/>
          <a:stretch>
            <a:fillRect/>
          </a:stretch>
        </p:blipFill>
        <p:spPr/>
      </p:pic>
      <p:pic>
        <p:nvPicPr>
          <p:cNvPr id="10" name="Picture Placeholder 9"/>
          <p:cNvPicPr>
            <a:picLocks noGrp="1" noChangeAspect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3" b="2743"/>
          <a:stretch>
            <a:fillRect/>
          </a:stretch>
        </p:blipFill>
        <p:spPr/>
      </p:pic>
      <p:pic>
        <p:nvPicPr>
          <p:cNvPr id="13" name="Picture Placeholder 12"/>
          <p:cNvPicPr>
            <a:picLocks noGrp="1" noChangeAspect="1"/>
          </p:cNvPicPr>
          <p:nvPr>
            <p:ph type="pic" sz="quarter" idx="2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5" b="2755"/>
          <a:stretch>
            <a:fillRect/>
          </a:stretch>
        </p:blipFill>
        <p:spPr/>
      </p:pic>
      <p:pic>
        <p:nvPicPr>
          <p:cNvPr id="14" name="Picture Placeholder 13"/>
          <p:cNvPicPr>
            <a:picLocks noGrp="1" noChangeAspect="1"/>
          </p:cNvPicPr>
          <p:nvPr>
            <p:ph type="pic" sz="quarter" idx="18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3" b="2743"/>
          <a:stretch>
            <a:fillRect/>
          </a:stretch>
        </p:blipFill>
        <p:spPr/>
      </p:pic>
      <p:pic>
        <p:nvPicPr>
          <p:cNvPr id="11" name="Picture Placeholder 10"/>
          <p:cNvPicPr>
            <a:picLocks noGrp="1" noChangeAspect="1"/>
          </p:cNvPicPr>
          <p:nvPr>
            <p:ph type="pic" sz="quarter" idx="2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4" b="37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35024907"/>
      </p:ext>
    </p:extLst>
  </p:cSld>
  <p:clrMapOvr>
    <a:masterClrMapping/>
  </p:clrMapOvr>
  <p:transition spd="med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67712" y="633286"/>
            <a:ext cx="19885025" cy="1123950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6A00AC"/>
                </a:solidFill>
              </a:rPr>
              <a:t>COLORS &amp; GRADIENTS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70643" y="2067032"/>
            <a:ext cx="801871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A00AC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What colors should I use? </a:t>
            </a:r>
          </a:p>
          <a:p>
            <a:r>
              <a:rPr lang="en-US" sz="2400" dirty="0">
                <a:solidFill>
                  <a:srgbClr val="56565B"/>
                </a:solidFill>
              </a:rPr>
              <a:t>Colors are set as theme colors in this template</a:t>
            </a:r>
            <a:r>
              <a:rPr lang="en-US" sz="2400" dirty="0"/>
              <a:t>. </a:t>
            </a:r>
          </a:p>
        </p:txBody>
      </p:sp>
      <p:sp>
        <p:nvSpPr>
          <p:cNvPr id="6" name="Rectangle 5"/>
          <p:cNvSpPr/>
          <p:nvPr/>
        </p:nvSpPr>
        <p:spPr>
          <a:xfrm>
            <a:off x="1943456" y="6365698"/>
            <a:ext cx="35068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56565B"/>
                </a:solidFill>
              </a:rPr>
              <a:t>Violet</a:t>
            </a:r>
            <a:r>
              <a:rPr lang="en-US" sz="2400" dirty="0">
                <a:solidFill>
                  <a:srgbClr val="56565B"/>
                </a:solidFill>
              </a:rPr>
              <a:t>: Page Titles </a:t>
            </a:r>
          </a:p>
        </p:txBody>
      </p:sp>
      <p:sp>
        <p:nvSpPr>
          <p:cNvPr id="8" name="Rectangle 7"/>
          <p:cNvSpPr/>
          <p:nvPr/>
        </p:nvSpPr>
        <p:spPr>
          <a:xfrm>
            <a:off x="5998768" y="6306065"/>
            <a:ext cx="50468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56565B"/>
                </a:solidFill>
              </a:rPr>
              <a:t>Space</a:t>
            </a:r>
            <a:r>
              <a:rPr lang="en-US" sz="2400" dirty="0">
                <a:solidFill>
                  <a:srgbClr val="56565B"/>
                </a:solidFill>
              </a:rPr>
              <a:t>: Sub Copy </a:t>
            </a:r>
            <a:br>
              <a:rPr lang="en-US" sz="2400" dirty="0">
                <a:solidFill>
                  <a:srgbClr val="56565B"/>
                </a:solidFill>
              </a:rPr>
            </a:br>
            <a:r>
              <a:rPr lang="en-US" sz="2400" dirty="0">
                <a:solidFill>
                  <a:srgbClr val="56565B"/>
                </a:solidFill>
              </a:rPr>
              <a:t>&amp; Body Copy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66684" y="10487527"/>
            <a:ext cx="44603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56565B"/>
                </a:solidFill>
              </a:rPr>
              <a:t>Violet-to-Fuchsia gradient</a:t>
            </a:r>
            <a:r>
              <a:rPr lang="en-US" sz="2400" dirty="0">
                <a:solidFill>
                  <a:srgbClr val="56565B"/>
                </a:solidFill>
              </a:rPr>
              <a:t>: </a:t>
            </a:r>
            <a:br>
              <a:rPr lang="en-US" sz="2400" dirty="0">
                <a:solidFill>
                  <a:srgbClr val="56565B"/>
                </a:solidFill>
              </a:rPr>
            </a:br>
            <a:r>
              <a:rPr lang="en-US" sz="2400" dirty="0">
                <a:solidFill>
                  <a:srgbClr val="56565B"/>
                </a:solidFill>
              </a:rPr>
              <a:t>Primary gradient overlay</a:t>
            </a:r>
          </a:p>
        </p:txBody>
      </p:sp>
      <p:sp>
        <p:nvSpPr>
          <p:cNvPr id="11" name="Oval 10"/>
          <p:cNvSpPr/>
          <p:nvPr/>
        </p:nvSpPr>
        <p:spPr>
          <a:xfrm>
            <a:off x="2337613" y="7552399"/>
            <a:ext cx="2773054" cy="2773054"/>
          </a:xfrm>
          <a:prstGeom prst="ellipse">
            <a:avLst/>
          </a:prstGeom>
          <a:gradFill>
            <a:gsLst>
              <a:gs pos="4000">
                <a:srgbClr val="6800AC"/>
              </a:gs>
              <a:gs pos="100000">
                <a:srgbClr val="C600A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998768" y="10487527"/>
            <a:ext cx="50468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56565B"/>
                </a:solidFill>
              </a:rPr>
              <a:t>Violet-to-Sapphire gradient</a:t>
            </a:r>
            <a:r>
              <a:rPr lang="en-US" sz="2400" dirty="0">
                <a:solidFill>
                  <a:srgbClr val="56565B"/>
                </a:solidFill>
              </a:rPr>
              <a:t>: </a:t>
            </a:r>
            <a:br>
              <a:rPr lang="en-US" sz="2400" dirty="0">
                <a:solidFill>
                  <a:srgbClr val="56565B"/>
                </a:solidFill>
              </a:rPr>
            </a:br>
            <a:r>
              <a:rPr lang="en-US" sz="2400" dirty="0">
                <a:solidFill>
                  <a:srgbClr val="56565B"/>
                </a:solidFill>
              </a:rPr>
              <a:t>Secondary gradient overlay</a:t>
            </a:r>
          </a:p>
        </p:txBody>
      </p:sp>
      <p:sp>
        <p:nvSpPr>
          <p:cNvPr id="13" name="Oval 12"/>
          <p:cNvSpPr/>
          <p:nvPr/>
        </p:nvSpPr>
        <p:spPr>
          <a:xfrm>
            <a:off x="7082147" y="7552399"/>
            <a:ext cx="2773054" cy="2773054"/>
          </a:xfrm>
          <a:prstGeom prst="ellipse">
            <a:avLst/>
          </a:prstGeom>
          <a:gradFill>
            <a:gsLst>
              <a:gs pos="36000">
                <a:srgbClr val="6800AC"/>
              </a:gs>
              <a:gs pos="100000">
                <a:srgbClr val="0D009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546017" y="2086909"/>
            <a:ext cx="955252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A00AC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Tertiary colors</a:t>
            </a:r>
          </a:p>
          <a:p>
            <a:r>
              <a:rPr lang="en-US" sz="2400" dirty="0">
                <a:solidFill>
                  <a:srgbClr val="39393E"/>
                </a:solidFill>
              </a:rPr>
              <a:t>Tertiary colors may only be used in data visualizations. Use main tertiary colors first in any data series. If you need more than 5 colors, begin using Sub 1 color from left to right. Tertiary colors are never used as gradients.</a:t>
            </a:r>
            <a:r>
              <a:rPr lang="en-US" sz="2400" dirty="0"/>
              <a:t> </a:t>
            </a:r>
          </a:p>
          <a:p>
            <a:endParaRPr lang="en-US" sz="2400" dirty="0"/>
          </a:p>
        </p:txBody>
      </p:sp>
      <p:sp>
        <p:nvSpPr>
          <p:cNvPr id="18" name="Oval 17"/>
          <p:cNvSpPr/>
          <p:nvPr/>
        </p:nvSpPr>
        <p:spPr>
          <a:xfrm>
            <a:off x="2337612" y="3397843"/>
            <a:ext cx="2773054" cy="2773054"/>
          </a:xfrm>
          <a:prstGeom prst="ellipse">
            <a:avLst/>
          </a:prstGeom>
          <a:solidFill>
            <a:srgbClr val="680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sp>
        <p:nvSpPr>
          <p:cNvPr id="19" name="Oval 18"/>
          <p:cNvSpPr/>
          <p:nvPr/>
        </p:nvSpPr>
        <p:spPr>
          <a:xfrm>
            <a:off x="7082146" y="3397843"/>
            <a:ext cx="2773054" cy="2773054"/>
          </a:xfrm>
          <a:prstGeom prst="ellipse">
            <a:avLst/>
          </a:prstGeom>
          <a:solidFill>
            <a:srgbClr val="393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12188825" y="2246243"/>
            <a:ext cx="0" cy="9104244"/>
          </a:xfrm>
          <a:prstGeom prst="line">
            <a:avLst/>
          </a:prstGeom>
          <a:ln>
            <a:solidFill>
              <a:srgbClr val="39393E">
                <a:alpha val="3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031626" y="12563762"/>
            <a:ext cx="2980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355600">
              <a:defRPr/>
            </a:pPr>
            <a:r>
              <a:rPr lang="en-US" sz="1600" b="0" i="0" kern="1200" dirty="0">
                <a:solidFill>
                  <a:srgbClr val="FDFFFF"/>
                </a:solidFill>
                <a:latin typeface="Arial" charset="0"/>
                <a:ea typeface="Arial" charset="0"/>
                <a:cs typeface="Arial" charset="0"/>
                <a:sym typeface="Helvetica" charset="0"/>
              </a:rPr>
              <a:t>© 84.51</a:t>
            </a:r>
            <a:r>
              <a:rPr lang="en-US" sz="1600" b="0" i="0" kern="1200" baseline="0" dirty="0">
                <a:solidFill>
                  <a:srgbClr val="FDFFFF"/>
                </a:solidFill>
                <a:latin typeface="Arial" charset="0"/>
                <a:ea typeface="Arial" charset="0"/>
                <a:cs typeface="Arial" charset="0"/>
                <a:sym typeface="Helvetica" charset="0"/>
              </a:rPr>
              <a:t>°  </a:t>
            </a:r>
            <a:r>
              <a:rPr lang="en-US" sz="1600" b="0" i="0" kern="1200" dirty="0">
                <a:solidFill>
                  <a:srgbClr val="FDFFFF"/>
                </a:solidFill>
                <a:latin typeface="Arial" charset="0"/>
                <a:ea typeface="Arial" charset="0"/>
                <a:cs typeface="Arial" charset="0"/>
                <a:sym typeface="Helvetica" charset="0"/>
              </a:rPr>
              <a:t>2017  |  Confidential </a:t>
            </a:r>
            <a:endParaRPr lang="en-US" sz="1600" b="0" i="0" kern="1200" dirty="0">
              <a:solidFill>
                <a:srgbClr val="FD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" t="10614" r="4992" b="8420"/>
          <a:stretch/>
        </p:blipFill>
        <p:spPr>
          <a:xfrm>
            <a:off x="13238922" y="4094924"/>
            <a:ext cx="10098156" cy="36973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3" t="17442" r="8198" b="18262"/>
          <a:stretch/>
        </p:blipFill>
        <p:spPr>
          <a:xfrm>
            <a:off x="13199165" y="9640959"/>
            <a:ext cx="5764696" cy="200770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3486382" y="7970877"/>
            <a:ext cx="95525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A00AC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Utility colors</a:t>
            </a:r>
          </a:p>
          <a:p>
            <a:r>
              <a:rPr lang="en-US" sz="2400" dirty="0">
                <a:solidFill>
                  <a:srgbClr val="39393E"/>
                </a:solidFill>
              </a:rPr>
              <a:t>Use as a background color in tables to organize/delineate rows or </a:t>
            </a:r>
          </a:p>
          <a:p>
            <a:r>
              <a:rPr lang="en-US" sz="2400" dirty="0">
                <a:solidFill>
                  <a:srgbClr val="39393E"/>
                </a:solidFill>
              </a:rPr>
              <a:t>columns, as null/zero indicators or to accentuate focus on accompanying data.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615606"/>
      </p:ext>
    </p:extLst>
  </p:cSld>
  <p:clrMapOvr>
    <a:masterClrMapping/>
  </p:clrMapOvr>
  <p:transition spd="med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381" y="5081541"/>
            <a:ext cx="10866309" cy="2024653"/>
          </a:xfrm>
        </p:spPr>
        <p:txBody>
          <a:bodyPr/>
          <a:lstStyle/>
          <a:p>
            <a:r>
              <a:rPr lang="en-US" dirty="0"/>
              <a:t>We gather here today to discuss…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156346" y="1178915"/>
            <a:ext cx="7805254" cy="10002738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L="0" marR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spc="200" dirty="0">
                <a:solidFill>
                  <a:schemeClr val="tx2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01/</a:t>
            </a:r>
            <a:br>
              <a:rPr lang="en-US" sz="3200" b="1" spc="200" dirty="0">
                <a:solidFill>
                  <a:schemeClr val="tx2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</a:br>
            <a:r>
              <a:rPr lang="en-US" sz="3600" b="0" i="0" kern="1200" dirty="0">
                <a:solidFill>
                  <a:schemeClr val="tx2"/>
                </a:solidFill>
                <a:effectLst/>
                <a:latin typeface="Arial" charset="0"/>
                <a:ea typeface="Arial" charset="0"/>
                <a:cs typeface="Arial" charset="0"/>
              </a:rPr>
              <a:t>Web Components Standard</a:t>
            </a:r>
          </a:p>
          <a:p>
            <a:pPr marL="0" marR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b="0" i="0" baseline="0" dirty="0">
              <a:solidFill>
                <a:schemeClr val="tx2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marR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spc="200" dirty="0">
                <a:solidFill>
                  <a:schemeClr val="tx2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02/</a:t>
            </a:r>
            <a:br>
              <a:rPr lang="en-US" sz="2400" b="1" spc="200" dirty="0">
                <a:solidFill>
                  <a:schemeClr val="tx2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</a:br>
            <a:r>
              <a:rPr lang="en-US" spc="200" dirty="0">
                <a:solidFill>
                  <a:schemeClr val="tx2"/>
                </a:solidFill>
                <a:latin typeface="Arial" charset="0"/>
                <a:ea typeface="Franklin Gothic Medium" charset="0"/>
                <a:cs typeface="Arial" charset="0"/>
              </a:rPr>
              <a:t>What is (are?) Angular Elements</a:t>
            </a:r>
            <a:endParaRPr lang="en-US" sz="3600" b="0" i="0" kern="1200" dirty="0">
              <a:solidFill>
                <a:schemeClr val="tx2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0" marR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0" i="0" baseline="0" dirty="0">
              <a:solidFill>
                <a:schemeClr val="tx2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marR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spc="200" dirty="0">
                <a:solidFill>
                  <a:schemeClr val="tx2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03/</a:t>
            </a:r>
            <a:br>
              <a:rPr lang="en-US" sz="2400" b="1" spc="200" dirty="0">
                <a:solidFill>
                  <a:schemeClr val="tx2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</a:br>
            <a:r>
              <a:rPr lang="en-US" spc="200" dirty="0">
                <a:solidFill>
                  <a:schemeClr val="tx2"/>
                </a:solidFill>
                <a:latin typeface="Arial" charset="0"/>
                <a:ea typeface="Franklin Gothic Medium" charset="0"/>
                <a:cs typeface="Arial" charset="0"/>
              </a:rPr>
              <a:t>Show me the code!</a:t>
            </a:r>
            <a:endParaRPr lang="en-US" sz="3600" b="0" i="0" kern="1200" dirty="0">
              <a:solidFill>
                <a:schemeClr val="tx2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0" marR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0" i="0" baseline="0" dirty="0">
              <a:solidFill>
                <a:schemeClr val="tx2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marR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spc="200" dirty="0">
                <a:solidFill>
                  <a:schemeClr val="tx2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04/</a:t>
            </a:r>
            <a:br>
              <a:rPr lang="en-US" sz="2400" b="1" spc="200" dirty="0">
                <a:solidFill>
                  <a:schemeClr val="tx2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</a:br>
            <a:r>
              <a:rPr lang="en-US" sz="3600" b="0" i="0" kern="1200" dirty="0">
                <a:solidFill>
                  <a:schemeClr val="tx2"/>
                </a:solidFill>
                <a:effectLst/>
                <a:latin typeface="Arial" charset="0"/>
                <a:ea typeface="Arial" charset="0"/>
                <a:cs typeface="Arial" charset="0"/>
              </a:rPr>
              <a:t>What is Ivy?</a:t>
            </a:r>
          </a:p>
          <a:p>
            <a:pPr marL="0" marR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0" i="0" baseline="0" dirty="0">
              <a:solidFill>
                <a:schemeClr val="tx2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marR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20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Franklin Gothic Medium" charset="0"/>
                <a:ea typeface="Franklin Gothic Medium" charset="0"/>
                <a:cs typeface="Franklin Gothic Medium" charset="0"/>
              </a:rPr>
              <a:t>05/</a:t>
            </a:r>
            <a:br>
              <a:rPr kumimoji="0" lang="en-US" sz="3200" b="1" i="0" u="none" strike="noStrike" kern="1200" cap="none" spc="20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Franklin Gothic Medium" charset="0"/>
                <a:ea typeface="Franklin Gothic Medium" charset="0"/>
                <a:cs typeface="Franklin Gothic Medium" charset="0"/>
              </a:rPr>
            </a:br>
            <a:r>
              <a:rPr lang="en-US" sz="3600" b="0" i="0" kern="1200" dirty="0">
                <a:solidFill>
                  <a:schemeClr val="tx2"/>
                </a:solidFill>
                <a:effectLst/>
                <a:latin typeface="Arial" charset="0"/>
                <a:ea typeface="Arial" charset="0"/>
                <a:cs typeface="Arial" charset="0"/>
              </a:rPr>
              <a:t>What does Ivy have to do with Angular Elements?</a:t>
            </a:r>
          </a:p>
          <a:p>
            <a:pPr marL="0" marR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0" i="0" dirty="0">
              <a:solidFill>
                <a:schemeClr val="tx2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681516"/>
      </p:ext>
    </p:extLst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25" y="1436888"/>
            <a:ext cx="5413375" cy="1280912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SIZE 44</a:t>
            </a:r>
          </a:p>
        </p:txBody>
      </p:sp>
    </p:spTree>
    <p:extLst>
      <p:ext uri="{BB962C8B-B14F-4D97-AF65-F5344CB8AC3E}">
        <p14:creationId xmlns:p14="http://schemas.microsoft.com/office/powerpoint/2010/main" val="292156745"/>
      </p:ext>
    </p:extLst>
  </p:cSld>
  <p:clrMapOvr>
    <a:masterClrMapping/>
  </p:clrMapOvr>
  <p:transition spd="med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-4115296" y="7611033"/>
            <a:ext cx="2415970" cy="2555036"/>
          </a:xfrm>
          <a:prstGeom prst="rect">
            <a:avLst/>
          </a:prstGeom>
          <a:noFill/>
          <a:ln w="190500"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Franklin Gothic Medium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1625" y="1417983"/>
            <a:ext cx="5464175" cy="1223617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SIZE 44</a:t>
            </a:r>
          </a:p>
        </p:txBody>
      </p:sp>
    </p:spTree>
    <p:extLst>
      <p:ext uri="{BB962C8B-B14F-4D97-AF65-F5344CB8AC3E}">
        <p14:creationId xmlns:p14="http://schemas.microsoft.com/office/powerpoint/2010/main" val="2025073833"/>
      </p:ext>
    </p:extLst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-4115296" y="7611033"/>
            <a:ext cx="2415970" cy="2555036"/>
          </a:xfrm>
          <a:prstGeom prst="rect">
            <a:avLst/>
          </a:prstGeom>
          <a:noFill/>
          <a:ln w="190500"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Franklin Gothic Medium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1625" y="1422400"/>
            <a:ext cx="5438775" cy="13208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SECTION TITLE</a:t>
            </a:r>
            <a:br>
              <a:rPr lang="en-US" dirty="0"/>
            </a:br>
            <a:r>
              <a:rPr lang="en-US" dirty="0"/>
              <a:t>SIZE 44</a:t>
            </a:r>
          </a:p>
        </p:txBody>
      </p:sp>
    </p:spTree>
    <p:extLst>
      <p:ext uri="{BB962C8B-B14F-4D97-AF65-F5344CB8AC3E}">
        <p14:creationId xmlns:p14="http://schemas.microsoft.com/office/powerpoint/2010/main" val="172110945"/>
      </p:ext>
    </p:extLst>
  </p:cSld>
  <p:clrMapOvr>
    <a:masterClrMapping/>
  </p:clrMapOvr>
  <p:transition spd="med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-4115296" y="7611033"/>
            <a:ext cx="2415970" cy="2555036"/>
          </a:xfrm>
          <a:prstGeom prst="rect">
            <a:avLst/>
          </a:prstGeom>
          <a:noFill/>
          <a:ln w="190500"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Franklin Gothic Medium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65"/>
          </p:nvPr>
        </p:nvSpPr>
        <p:spPr>
          <a:xfrm>
            <a:off x="1676400" y="2004345"/>
            <a:ext cx="21024850" cy="738855"/>
          </a:xfrm>
        </p:spPr>
        <p:txBody>
          <a:bodyPr/>
          <a:lstStyle/>
          <a:p>
            <a:r>
              <a:rPr lang="en-US" sz="4000" dirty="0"/>
              <a:t>Sub copy size 40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76400" y="1014664"/>
            <a:ext cx="21024850" cy="1017336"/>
          </a:xfrm>
        </p:spPr>
        <p:txBody>
          <a:bodyPr/>
          <a:lstStyle/>
          <a:p>
            <a:r>
              <a:rPr lang="en-US" dirty="0"/>
              <a:t>COPY-ONLY SLIDE SIZE 66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600200" y="4518945"/>
            <a:ext cx="21024850" cy="56156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1828434" rtl="0" eaLnBrk="1" latinLnBrk="0" hangingPunct="1">
              <a:lnSpc>
                <a:spcPct val="90000"/>
              </a:lnSpc>
              <a:spcBef>
                <a:spcPts val="2000"/>
              </a:spcBef>
              <a:buClr>
                <a:srgbClr val="6A00AC"/>
              </a:buClr>
              <a:buFontTx/>
              <a:buNone/>
              <a:defRPr lang="en-US" sz="5000" b="0" i="0" kern="1200" cap="none" spc="300" baseline="0">
                <a:solidFill>
                  <a:srgbClr val="56565B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  <a:lvl2pPr marL="914217" indent="0" algn="ctr" defTabSz="1828434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A00AC"/>
              </a:buClr>
              <a:buFontTx/>
              <a:buNone/>
              <a:defRPr lang="en-US" sz="4000" b="0" i="0" kern="1200">
                <a:solidFill>
                  <a:srgbClr val="56565B"/>
                </a:solidFill>
                <a:effectLst/>
                <a:latin typeface="Arial" charset="0"/>
                <a:ea typeface="Arial" charset="0"/>
                <a:cs typeface="Arial" charset="0"/>
              </a:defRPr>
            </a:lvl2pPr>
            <a:lvl3pPr marL="1828434" indent="0" algn="ctr" defTabSz="1828434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A00AC"/>
              </a:buClr>
              <a:buFontTx/>
              <a:buNone/>
              <a:defRPr lang="en-US" sz="3000" b="0" i="0" kern="1200">
                <a:solidFill>
                  <a:srgbClr val="56565B"/>
                </a:solidFill>
                <a:effectLst/>
                <a:latin typeface="Arial" charset="0"/>
                <a:ea typeface="Arial" charset="0"/>
                <a:cs typeface="Arial" charset="0"/>
              </a:defRPr>
            </a:lvl3pPr>
            <a:lvl4pPr marL="2742651" indent="0" algn="ctr" defTabSz="1828434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A00AC"/>
              </a:buClr>
              <a:buFontTx/>
              <a:buNone/>
              <a:defRPr lang="en-US" sz="2000" b="0" i="0" kern="1200">
                <a:solidFill>
                  <a:srgbClr val="56565B"/>
                </a:solidFill>
                <a:effectLst/>
                <a:latin typeface="Arial" charset="0"/>
                <a:ea typeface="Arial" charset="0"/>
                <a:cs typeface="Arial" charset="0"/>
              </a:defRPr>
            </a:lvl4pPr>
            <a:lvl5pPr marL="3656868" indent="0" algn="ctr" defTabSz="1828434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A00AC"/>
              </a:buClr>
              <a:buFontTx/>
              <a:buNone/>
              <a:defRPr lang="en-US" sz="2000" b="0" i="0" kern="1200">
                <a:solidFill>
                  <a:srgbClr val="56565B"/>
                </a:solidFill>
                <a:effectLst/>
                <a:latin typeface="Arial" charset="0"/>
                <a:ea typeface="Arial" charset="0"/>
                <a:cs typeface="Arial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3200" spc="0" dirty="0"/>
              <a:t>Body copy size 32. Lorem ipsum dolor sit </a:t>
            </a:r>
            <a:r>
              <a:rPr lang="en-US" sz="3200" spc="0" dirty="0" err="1"/>
              <a:t>amet</a:t>
            </a:r>
            <a:r>
              <a:rPr lang="en-US" sz="3200" spc="0" dirty="0"/>
              <a:t>, </a:t>
            </a:r>
            <a:r>
              <a:rPr lang="en-US" sz="3200" spc="0" dirty="0" err="1"/>
              <a:t>consectetur</a:t>
            </a:r>
            <a:r>
              <a:rPr lang="en-US" sz="3200" spc="0" dirty="0"/>
              <a:t> </a:t>
            </a:r>
            <a:r>
              <a:rPr lang="en-US" sz="3200" spc="0" dirty="0" err="1"/>
              <a:t>adipiscing</a:t>
            </a:r>
            <a:r>
              <a:rPr lang="en-US" sz="3200" spc="0" dirty="0"/>
              <a:t> </a:t>
            </a:r>
            <a:r>
              <a:rPr lang="en-US" sz="3200" spc="0" dirty="0" err="1"/>
              <a:t>elit</a:t>
            </a:r>
            <a:r>
              <a:rPr lang="en-US" sz="3200" spc="0" dirty="0"/>
              <a:t>. </a:t>
            </a:r>
            <a:r>
              <a:rPr lang="en-US" sz="3200" spc="0" dirty="0" err="1"/>
              <a:t>Vestibulum</a:t>
            </a:r>
            <a:r>
              <a:rPr lang="en-US" sz="3200" spc="0" dirty="0"/>
              <a:t> </a:t>
            </a:r>
            <a:r>
              <a:rPr lang="en-US" sz="3200" spc="0" dirty="0" err="1"/>
              <a:t>dapibus</a:t>
            </a:r>
            <a:r>
              <a:rPr lang="en-US" sz="3200" spc="0" dirty="0"/>
              <a:t> </a:t>
            </a:r>
            <a:r>
              <a:rPr lang="en-US" sz="3200" spc="0" dirty="0" err="1"/>
              <a:t>tellus</a:t>
            </a:r>
            <a:r>
              <a:rPr lang="en-US" sz="3200" spc="0" dirty="0"/>
              <a:t> in </a:t>
            </a:r>
            <a:r>
              <a:rPr lang="en-US" sz="3200" spc="0" dirty="0" err="1"/>
              <a:t>volutpat</a:t>
            </a:r>
            <a:r>
              <a:rPr lang="en-US" sz="3200" spc="0" dirty="0"/>
              <a:t> </a:t>
            </a:r>
            <a:r>
              <a:rPr lang="en-US" sz="3200" spc="0" dirty="0" err="1"/>
              <a:t>accumsan</a:t>
            </a:r>
            <a:r>
              <a:rPr lang="en-US" sz="3200" spc="0" dirty="0"/>
              <a:t>. </a:t>
            </a:r>
            <a:r>
              <a:rPr lang="en-US" sz="3200" spc="0" dirty="0" err="1"/>
              <a:t>Donec</a:t>
            </a:r>
            <a:r>
              <a:rPr lang="en-US" sz="3200" spc="0" dirty="0"/>
              <a:t> </a:t>
            </a:r>
            <a:r>
              <a:rPr lang="en-US" sz="3200" spc="0" dirty="0" err="1"/>
              <a:t>lacinia</a:t>
            </a:r>
            <a:r>
              <a:rPr lang="en-US" sz="3200" spc="0" dirty="0"/>
              <a:t>, </a:t>
            </a:r>
            <a:r>
              <a:rPr lang="en-US" sz="3200" spc="0" dirty="0" err="1"/>
              <a:t>sem</a:t>
            </a:r>
            <a:r>
              <a:rPr lang="en-US" sz="3200" spc="0" dirty="0"/>
              <a:t> vitae </a:t>
            </a:r>
            <a:r>
              <a:rPr lang="en-US" sz="3200" spc="0" dirty="0" err="1"/>
              <a:t>congue</a:t>
            </a:r>
            <a:r>
              <a:rPr lang="en-US" sz="3200" spc="0" dirty="0"/>
              <a:t> </a:t>
            </a:r>
            <a:r>
              <a:rPr lang="en-US" sz="3200" spc="0" dirty="0" err="1"/>
              <a:t>lobortis</a:t>
            </a:r>
            <a:r>
              <a:rPr lang="en-US" sz="3200" spc="0" dirty="0"/>
              <a:t>, </a:t>
            </a:r>
            <a:r>
              <a:rPr lang="en-US" sz="3200" spc="0" dirty="0" err="1"/>
              <a:t>erat</a:t>
            </a:r>
            <a:r>
              <a:rPr lang="en-US" sz="3200" spc="0" dirty="0"/>
              <a:t> </a:t>
            </a:r>
            <a:r>
              <a:rPr lang="en-US" sz="3200" spc="0" dirty="0" err="1"/>
              <a:t>turpis</a:t>
            </a:r>
            <a:r>
              <a:rPr lang="en-US" sz="3200" spc="0" dirty="0"/>
              <a:t> </a:t>
            </a:r>
            <a:r>
              <a:rPr lang="en-US" sz="3200" spc="0" dirty="0" err="1"/>
              <a:t>molestie</a:t>
            </a:r>
            <a:r>
              <a:rPr lang="en-US" sz="3200" spc="0" dirty="0"/>
              <a:t> </a:t>
            </a:r>
            <a:r>
              <a:rPr lang="en-US" sz="3200" spc="0" dirty="0" err="1"/>
              <a:t>justo</a:t>
            </a:r>
            <a:r>
              <a:rPr lang="en-US" sz="3200" spc="0" dirty="0"/>
              <a:t>, </a:t>
            </a:r>
            <a:r>
              <a:rPr lang="en-US" sz="3200" spc="0" dirty="0" err="1"/>
              <a:t>sed</a:t>
            </a:r>
            <a:r>
              <a:rPr lang="en-US" sz="3200" spc="0" dirty="0"/>
              <a:t> porta lorem </a:t>
            </a:r>
            <a:r>
              <a:rPr lang="en-US" sz="3200" spc="0" dirty="0" err="1"/>
              <a:t>est</a:t>
            </a:r>
            <a:r>
              <a:rPr lang="en-US" sz="3200" spc="0" dirty="0"/>
              <a:t> </a:t>
            </a:r>
            <a:r>
              <a:rPr lang="en-US" sz="3200" spc="0" dirty="0" err="1"/>
              <a:t>nec</a:t>
            </a:r>
            <a:r>
              <a:rPr lang="en-US" sz="3200" spc="0" dirty="0"/>
              <a:t> </a:t>
            </a:r>
            <a:r>
              <a:rPr lang="en-US" sz="3200" spc="0" dirty="0" err="1"/>
              <a:t>metus</a:t>
            </a:r>
            <a:r>
              <a:rPr lang="en-US" sz="3200" spc="0" dirty="0"/>
              <a:t>.</a:t>
            </a:r>
          </a:p>
          <a:p>
            <a:pPr algn="l">
              <a:lnSpc>
                <a:spcPct val="100000"/>
              </a:lnSpc>
            </a:pPr>
            <a:endParaRPr lang="en-US" sz="3200" spc="0" dirty="0"/>
          </a:p>
          <a:p>
            <a:pPr marL="685800" indent="-685800" algn="l">
              <a:lnSpc>
                <a:spcPct val="100000"/>
              </a:lnSpc>
              <a:buFont typeface="Wingdings" charset="2"/>
              <a:buChar char="§"/>
            </a:pPr>
            <a:r>
              <a:rPr lang="en-US" sz="3200" spc="0" dirty="0"/>
              <a:t>Lorem ipsum dolor sit </a:t>
            </a:r>
            <a:r>
              <a:rPr lang="en-US" sz="3200" spc="0" dirty="0" err="1"/>
              <a:t>amet</a:t>
            </a:r>
            <a:r>
              <a:rPr lang="en-US" sz="3200" spc="0" dirty="0"/>
              <a:t>, </a:t>
            </a:r>
            <a:r>
              <a:rPr lang="en-US" sz="3200" spc="0" dirty="0" err="1"/>
              <a:t>consectetur</a:t>
            </a:r>
            <a:r>
              <a:rPr lang="en-US" sz="3200" spc="0" dirty="0"/>
              <a:t> </a:t>
            </a:r>
            <a:r>
              <a:rPr lang="en-US" sz="3200" spc="0" dirty="0" err="1"/>
              <a:t>adipiscing</a:t>
            </a:r>
            <a:r>
              <a:rPr lang="en-US" sz="3200" spc="0" dirty="0"/>
              <a:t> </a:t>
            </a:r>
            <a:r>
              <a:rPr lang="en-US" sz="3200" spc="0" dirty="0" err="1"/>
              <a:t>elit</a:t>
            </a:r>
            <a:r>
              <a:rPr lang="en-US" sz="3200" spc="0" dirty="0"/>
              <a:t>. </a:t>
            </a:r>
          </a:p>
          <a:p>
            <a:pPr marL="685800" indent="-685800" algn="l">
              <a:lnSpc>
                <a:spcPct val="100000"/>
              </a:lnSpc>
              <a:buFont typeface="Wingdings" charset="2"/>
              <a:buChar char="§"/>
            </a:pPr>
            <a:r>
              <a:rPr lang="en-US" sz="3200" spc="0" dirty="0" err="1"/>
              <a:t>Donec</a:t>
            </a:r>
            <a:r>
              <a:rPr lang="en-US" sz="3200" spc="0" dirty="0"/>
              <a:t> </a:t>
            </a:r>
            <a:r>
              <a:rPr lang="en-US" sz="3200" spc="0" dirty="0" err="1"/>
              <a:t>nibh</a:t>
            </a:r>
            <a:r>
              <a:rPr lang="en-US" sz="3200" spc="0" dirty="0"/>
              <a:t> </a:t>
            </a:r>
            <a:r>
              <a:rPr lang="en-US" sz="3200" spc="0" dirty="0" err="1"/>
              <a:t>massa</a:t>
            </a:r>
            <a:r>
              <a:rPr lang="en-US" sz="3200" spc="0" dirty="0"/>
              <a:t>, </a:t>
            </a:r>
            <a:r>
              <a:rPr lang="en-US" sz="3200" spc="0" dirty="0" err="1"/>
              <a:t>venenatis</a:t>
            </a:r>
            <a:r>
              <a:rPr lang="en-US" sz="3200" spc="0" dirty="0"/>
              <a:t> </a:t>
            </a:r>
            <a:r>
              <a:rPr lang="en-US" sz="3200" spc="0" dirty="0" err="1"/>
              <a:t>eu</a:t>
            </a:r>
            <a:r>
              <a:rPr lang="en-US" sz="3200" spc="0" dirty="0"/>
              <a:t> pharetra a, </a:t>
            </a:r>
            <a:r>
              <a:rPr lang="en-US" sz="3200" spc="0" dirty="0" err="1"/>
              <a:t>venenatis</a:t>
            </a:r>
            <a:r>
              <a:rPr lang="en-US" sz="3200" spc="0" dirty="0"/>
              <a:t> a est. </a:t>
            </a:r>
          </a:p>
          <a:p>
            <a:pPr marL="685800" indent="-685800" algn="l">
              <a:lnSpc>
                <a:spcPct val="100000"/>
              </a:lnSpc>
              <a:buFont typeface="Wingdings" charset="2"/>
              <a:buChar char="§"/>
            </a:pPr>
            <a:r>
              <a:rPr lang="en-US" sz="3200" spc="0" dirty="0" err="1"/>
              <a:t>Fusce</a:t>
            </a:r>
            <a:r>
              <a:rPr lang="en-US" sz="3200" spc="0" dirty="0"/>
              <a:t> dui </a:t>
            </a:r>
            <a:r>
              <a:rPr lang="en-US" sz="3200" spc="0" dirty="0" err="1"/>
              <a:t>turpis</a:t>
            </a:r>
            <a:r>
              <a:rPr lang="en-US" sz="3200" spc="0" dirty="0"/>
              <a:t>, </a:t>
            </a:r>
            <a:r>
              <a:rPr lang="en-US" sz="3200" spc="0" dirty="0" err="1"/>
              <a:t>ultrices</a:t>
            </a:r>
            <a:r>
              <a:rPr lang="en-US" sz="3200" spc="0" dirty="0"/>
              <a:t> a </a:t>
            </a:r>
            <a:r>
              <a:rPr lang="en-US" sz="3200" spc="0" dirty="0" err="1"/>
              <a:t>odio</a:t>
            </a:r>
            <a:r>
              <a:rPr lang="en-US" sz="3200" spc="0" dirty="0"/>
              <a:t> id, </a:t>
            </a:r>
            <a:r>
              <a:rPr lang="en-US" sz="3200" spc="0" dirty="0" err="1"/>
              <a:t>suscipit</a:t>
            </a:r>
            <a:r>
              <a:rPr lang="en-US" sz="3200" spc="0" dirty="0"/>
              <a:t> </a:t>
            </a:r>
            <a:r>
              <a:rPr lang="en-US" sz="3200" spc="0" dirty="0" err="1"/>
              <a:t>vulputate</a:t>
            </a:r>
            <a:r>
              <a:rPr lang="en-US" sz="3200" spc="0" dirty="0"/>
              <a:t> mi. </a:t>
            </a:r>
          </a:p>
          <a:p>
            <a:pPr marL="685800" indent="-685800" algn="l">
              <a:lnSpc>
                <a:spcPct val="100000"/>
              </a:lnSpc>
              <a:buFont typeface="Wingdings" charset="2"/>
              <a:buChar char="§"/>
            </a:pPr>
            <a:r>
              <a:rPr lang="en-US" sz="3200" spc="0" dirty="0" err="1"/>
              <a:t>Etiam</a:t>
            </a:r>
            <a:r>
              <a:rPr lang="en-US" sz="3200" spc="0" dirty="0"/>
              <a:t> </a:t>
            </a:r>
            <a:r>
              <a:rPr lang="en-US" sz="3200" spc="0" dirty="0" err="1"/>
              <a:t>hendrerit</a:t>
            </a:r>
            <a:r>
              <a:rPr lang="en-US" sz="3200" spc="0" dirty="0"/>
              <a:t> </a:t>
            </a:r>
            <a:r>
              <a:rPr lang="en-US" sz="3200" spc="0" dirty="0" err="1"/>
              <a:t>vel</a:t>
            </a:r>
            <a:r>
              <a:rPr lang="en-US" sz="3200" spc="0" dirty="0"/>
              <a:t> </a:t>
            </a:r>
            <a:r>
              <a:rPr lang="en-US" sz="3200" spc="0" dirty="0" err="1"/>
              <a:t>orci</a:t>
            </a:r>
            <a:r>
              <a:rPr lang="en-US" sz="3200" spc="0" dirty="0"/>
              <a:t> vitae </a:t>
            </a:r>
            <a:r>
              <a:rPr lang="en-US" sz="3200" spc="0" dirty="0" err="1"/>
              <a:t>sollicitudin</a:t>
            </a:r>
            <a:r>
              <a:rPr lang="en-US" sz="3200" spc="0" dirty="0"/>
              <a:t>. </a:t>
            </a:r>
            <a:r>
              <a:rPr lang="en-US" sz="3200" spc="0" dirty="0" err="1"/>
              <a:t>Etiam</a:t>
            </a:r>
            <a:r>
              <a:rPr lang="en-US" sz="3200" spc="0" dirty="0"/>
              <a:t> </a:t>
            </a:r>
            <a:r>
              <a:rPr lang="en-US" sz="3200" spc="0" dirty="0" err="1"/>
              <a:t>consectetur</a:t>
            </a:r>
            <a:r>
              <a:rPr lang="en-US" sz="3200" spc="0" dirty="0"/>
              <a:t> </a:t>
            </a:r>
            <a:r>
              <a:rPr lang="en-US" sz="3200" spc="0" dirty="0" err="1"/>
              <a:t>orci</a:t>
            </a:r>
            <a:r>
              <a:rPr lang="en-US" sz="3200" spc="0" dirty="0"/>
              <a:t> </a:t>
            </a:r>
            <a:r>
              <a:rPr lang="en-US" sz="3200" spc="0" dirty="0" err="1"/>
              <a:t>nec</a:t>
            </a:r>
            <a:r>
              <a:rPr lang="en-US" sz="3200" spc="0" dirty="0"/>
              <a:t> </a:t>
            </a:r>
            <a:r>
              <a:rPr lang="en-US" sz="3200" spc="0" dirty="0" err="1"/>
              <a:t>urna</a:t>
            </a:r>
            <a:r>
              <a:rPr lang="en-US" sz="3200" spc="0" dirty="0"/>
              <a:t> </a:t>
            </a:r>
            <a:r>
              <a:rPr lang="en-US" sz="3200" spc="0" dirty="0" err="1"/>
              <a:t>porttitor</a:t>
            </a:r>
            <a:r>
              <a:rPr lang="en-US" sz="3200" spc="0" dirty="0"/>
              <a:t> </a:t>
            </a:r>
            <a:r>
              <a:rPr lang="en-US" sz="3200" spc="0" dirty="0" err="1"/>
              <a:t>posuere</a:t>
            </a:r>
            <a:r>
              <a:rPr lang="en-US" sz="3200" spc="0" dirty="0"/>
              <a:t>. </a:t>
            </a:r>
            <a:r>
              <a:rPr lang="en-US" sz="3200" spc="0" dirty="0" err="1"/>
              <a:t>Orci</a:t>
            </a:r>
            <a:r>
              <a:rPr lang="en-US" sz="3200" spc="0" dirty="0"/>
              <a:t> </a:t>
            </a:r>
            <a:r>
              <a:rPr lang="en-US" sz="3200" spc="0" dirty="0" err="1"/>
              <a:t>varius</a:t>
            </a:r>
            <a:r>
              <a:rPr lang="en-US" sz="3200" spc="0" dirty="0"/>
              <a:t> </a:t>
            </a:r>
            <a:r>
              <a:rPr lang="en-US" sz="3200" spc="0" dirty="0" err="1"/>
              <a:t>natoque</a:t>
            </a:r>
            <a:r>
              <a:rPr lang="en-US" sz="3200" spc="0" dirty="0"/>
              <a:t> </a:t>
            </a:r>
            <a:r>
              <a:rPr lang="en-US" sz="3200" spc="0" dirty="0" err="1"/>
              <a:t>penatibus</a:t>
            </a:r>
            <a:r>
              <a:rPr lang="en-US" sz="3200" spc="0" dirty="0"/>
              <a:t>.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520825" y="3520397"/>
            <a:ext cx="21336000" cy="14746"/>
          </a:xfrm>
          <a:prstGeom prst="line">
            <a:avLst/>
          </a:prstGeom>
          <a:ln w="9525" cmpd="sng">
            <a:solidFill>
              <a:srgbClr val="D000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031626" y="12563762"/>
            <a:ext cx="2980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355600">
              <a:defRPr/>
            </a:pPr>
            <a:r>
              <a:rPr lang="en-US" sz="1600" b="0" i="0" kern="1200" dirty="0">
                <a:solidFill>
                  <a:srgbClr val="FDFFFF"/>
                </a:solidFill>
                <a:latin typeface="Arial" charset="0"/>
                <a:ea typeface="Arial" charset="0"/>
                <a:cs typeface="Arial" charset="0"/>
                <a:sym typeface="Helvetica" charset="0"/>
              </a:rPr>
              <a:t>© 84.51</a:t>
            </a:r>
            <a:r>
              <a:rPr lang="en-US" sz="1600" b="0" i="0" kern="1200" baseline="0" dirty="0">
                <a:solidFill>
                  <a:srgbClr val="FDFFFF"/>
                </a:solidFill>
                <a:latin typeface="Arial" charset="0"/>
                <a:ea typeface="Arial" charset="0"/>
                <a:cs typeface="Arial" charset="0"/>
                <a:sym typeface="Helvetica" charset="0"/>
              </a:rPr>
              <a:t>°  </a:t>
            </a:r>
            <a:r>
              <a:rPr lang="en-US" sz="1600" b="0" i="0" kern="1200" dirty="0">
                <a:solidFill>
                  <a:srgbClr val="FDFFFF"/>
                </a:solidFill>
                <a:latin typeface="Arial" charset="0"/>
                <a:ea typeface="Arial" charset="0"/>
                <a:cs typeface="Arial" charset="0"/>
                <a:sym typeface="Helvetica" charset="0"/>
              </a:rPr>
              <a:t>2017  |  Confidential </a:t>
            </a:r>
            <a:endParaRPr lang="en-US" sz="1600" b="0" i="0" kern="1200" dirty="0">
              <a:solidFill>
                <a:srgbClr val="FDFFFF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872544"/>
      </p:ext>
    </p:extLst>
  </p:cSld>
  <p:clrMapOvr>
    <a:masterClrMapping/>
  </p:clrMapOvr>
  <p:transition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65"/>
          </p:nvPr>
        </p:nvSpPr>
        <p:spPr>
          <a:xfrm>
            <a:off x="3821626" y="5086242"/>
            <a:ext cx="5261720" cy="738855"/>
          </a:xfrm>
        </p:spPr>
        <p:txBody>
          <a:bodyPr/>
          <a:lstStyle/>
          <a:p>
            <a:r>
              <a:rPr lang="en-US" spc="0" dirty="0"/>
              <a:t>Sub copy size 40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46087" y="3180259"/>
            <a:ext cx="8212799" cy="190598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6800AC"/>
                </a:solidFill>
              </a:rPr>
              <a:t>SAMPLE GRAPHIC </a:t>
            </a:r>
            <a:br>
              <a:rPr lang="en-US" dirty="0">
                <a:solidFill>
                  <a:srgbClr val="6800AC"/>
                </a:solidFill>
              </a:rPr>
            </a:br>
            <a:r>
              <a:rPr lang="en-US" dirty="0">
                <a:solidFill>
                  <a:srgbClr val="6800AC"/>
                </a:solidFill>
              </a:rPr>
              <a:t>TITLE SIZE </a:t>
            </a:r>
            <a:r>
              <a:rPr lang="en-US" dirty="0"/>
              <a:t>66</a:t>
            </a:r>
            <a:endParaRPr lang="en-US" dirty="0">
              <a:solidFill>
                <a:srgbClr val="6A00A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31626" y="12563762"/>
            <a:ext cx="2980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355600">
              <a:defRPr/>
            </a:pPr>
            <a:r>
              <a:rPr lang="en-US" sz="1600" b="0" i="0" kern="1200" dirty="0">
                <a:solidFill>
                  <a:srgbClr val="FDFFFF"/>
                </a:solidFill>
                <a:latin typeface="Arial" charset="0"/>
                <a:ea typeface="Arial" charset="0"/>
                <a:cs typeface="Arial" charset="0"/>
                <a:sym typeface="Helvetica" charset="0"/>
              </a:rPr>
              <a:t>© 84.51</a:t>
            </a:r>
            <a:r>
              <a:rPr lang="en-US" sz="1600" b="0" i="0" kern="1200" baseline="0" dirty="0">
                <a:solidFill>
                  <a:srgbClr val="FDFFFF"/>
                </a:solidFill>
                <a:latin typeface="Arial" charset="0"/>
                <a:ea typeface="Arial" charset="0"/>
                <a:cs typeface="Arial" charset="0"/>
                <a:sym typeface="Helvetica" charset="0"/>
              </a:rPr>
              <a:t>°  </a:t>
            </a:r>
            <a:r>
              <a:rPr lang="en-US" sz="1600" b="0" i="0" kern="1200" dirty="0">
                <a:solidFill>
                  <a:srgbClr val="FDFFFF"/>
                </a:solidFill>
                <a:latin typeface="Arial" charset="0"/>
                <a:ea typeface="Arial" charset="0"/>
                <a:cs typeface="Arial" charset="0"/>
                <a:sym typeface="Helvetica" charset="0"/>
              </a:rPr>
              <a:t>2017  |  Confidential </a:t>
            </a:r>
            <a:endParaRPr lang="en-US" sz="1600" b="0" i="0" kern="1200" dirty="0">
              <a:solidFill>
                <a:srgbClr val="FD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1658499" y="6528728"/>
            <a:ext cx="9587977" cy="4052185"/>
          </a:xfrm>
          <a:prstGeom prst="rect">
            <a:avLst/>
          </a:prstGeom>
        </p:spPr>
        <p:txBody>
          <a:bodyPr/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Clr>
                <a:srgbClr val="6A00AC"/>
              </a:buClr>
              <a:buFont typeface="Wingdings" charset="2"/>
              <a:buChar char="§"/>
              <a:defRPr lang="en-US" sz="5000" b="0" i="0" kern="1200" dirty="0" smtClean="0">
                <a:solidFill>
                  <a:srgbClr val="56565B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A00AC"/>
              </a:buClr>
              <a:buFont typeface="Wingdings" charset="2"/>
              <a:buChar char="§"/>
              <a:defRPr lang="en-US" sz="4000" b="0" i="0" kern="1200" dirty="0" smtClean="0">
                <a:solidFill>
                  <a:srgbClr val="56565B"/>
                </a:solidFill>
                <a:effectLst/>
                <a:latin typeface="Arial" charset="0"/>
                <a:ea typeface="Arial" charset="0"/>
                <a:cs typeface="Arial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A00AC"/>
              </a:buClr>
              <a:buFont typeface="Wingdings" charset="2"/>
              <a:buChar char="§"/>
              <a:defRPr lang="en-US" sz="3000" b="0" i="0" kern="1200" dirty="0" smtClean="0">
                <a:solidFill>
                  <a:srgbClr val="56565B"/>
                </a:solidFill>
                <a:effectLst/>
                <a:latin typeface="Arial" charset="0"/>
                <a:ea typeface="Arial" charset="0"/>
                <a:cs typeface="Arial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A00AC"/>
              </a:buClr>
              <a:buFont typeface="Wingdings" charset="2"/>
              <a:buChar char="§"/>
              <a:defRPr lang="en-US" sz="2000" b="0" i="0" kern="1200" dirty="0" smtClean="0">
                <a:solidFill>
                  <a:srgbClr val="56565B"/>
                </a:solidFill>
                <a:effectLst/>
                <a:latin typeface="Arial" charset="0"/>
                <a:ea typeface="Arial" charset="0"/>
                <a:cs typeface="Arial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A00AC"/>
              </a:buClr>
              <a:buFont typeface="Wingdings" charset="2"/>
              <a:buChar char="§"/>
              <a:defRPr lang="en-US" sz="2000" b="0" i="0" kern="1200" dirty="0">
                <a:solidFill>
                  <a:srgbClr val="56565B"/>
                </a:solidFill>
                <a:effectLst/>
                <a:latin typeface="Arial" charset="0"/>
                <a:ea typeface="Arial" charset="0"/>
                <a:cs typeface="Arial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chemeClr val="tx1"/>
                </a:solidFill>
              </a:rPr>
              <a:t>*Note: </a:t>
            </a:r>
            <a:r>
              <a:rPr lang="en-US" sz="3200" dirty="0"/>
              <a:t>Our primary Violet color may be used in     84.51°-themed graphics only. </a:t>
            </a:r>
          </a:p>
          <a:p>
            <a:pPr marL="0" indent="0">
              <a:buNone/>
            </a:pPr>
            <a:br>
              <a:rPr lang="en-US" sz="3200" dirty="0"/>
            </a:br>
            <a:r>
              <a:rPr lang="en-US" sz="3200" dirty="0"/>
              <a:t>Our primary Violet color may never be used in data visualizations. Consult the tertiary color palette in the appendix for authorized data visualization colors.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0248" y="842211"/>
            <a:ext cx="10385710" cy="1038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95669"/>
      </p:ext>
    </p:extLst>
  </p:cSld>
  <p:clrMapOvr>
    <a:masterClrMapping/>
  </p:clrMapOvr>
  <p:transition spd="med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31626" y="12563762"/>
            <a:ext cx="2980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355600">
              <a:defRPr/>
            </a:pPr>
            <a:r>
              <a:rPr lang="en-US" sz="1600" b="0" i="0" kern="1200" dirty="0">
                <a:solidFill>
                  <a:srgbClr val="FDFFFF"/>
                </a:solidFill>
                <a:latin typeface="Arial" charset="0"/>
                <a:ea typeface="Arial" charset="0"/>
                <a:cs typeface="Arial" charset="0"/>
                <a:sym typeface="Helvetica" charset="0"/>
              </a:rPr>
              <a:t>© 84.51</a:t>
            </a:r>
            <a:r>
              <a:rPr lang="en-US" sz="1600" b="0" i="0" kern="1200" baseline="0" dirty="0">
                <a:solidFill>
                  <a:srgbClr val="FDFFFF"/>
                </a:solidFill>
                <a:latin typeface="Arial" charset="0"/>
                <a:ea typeface="Arial" charset="0"/>
                <a:cs typeface="Arial" charset="0"/>
                <a:sym typeface="Helvetica" charset="0"/>
              </a:rPr>
              <a:t>°  </a:t>
            </a:r>
            <a:r>
              <a:rPr lang="en-US" sz="1600" b="0" i="0" kern="1200" dirty="0">
                <a:solidFill>
                  <a:srgbClr val="FDFFFF"/>
                </a:solidFill>
                <a:latin typeface="Arial" charset="0"/>
                <a:ea typeface="Arial" charset="0"/>
                <a:cs typeface="Arial" charset="0"/>
                <a:sym typeface="Helvetica" charset="0"/>
              </a:rPr>
              <a:t>2017  |  Confidential </a:t>
            </a:r>
            <a:endParaRPr lang="en-US" sz="1600" b="0" i="0" kern="1200" dirty="0">
              <a:solidFill>
                <a:srgbClr val="FD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7"/>
          <a:stretch/>
        </p:blipFill>
        <p:spPr>
          <a:xfrm>
            <a:off x="3061548" y="2146851"/>
            <a:ext cx="18385183" cy="9232347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65"/>
          </p:nvPr>
        </p:nvSpPr>
        <p:spPr>
          <a:xfrm>
            <a:off x="1676400" y="1619281"/>
            <a:ext cx="21024850" cy="738855"/>
          </a:xfrm>
        </p:spPr>
        <p:txBody>
          <a:bodyPr/>
          <a:lstStyle/>
          <a:p>
            <a:r>
              <a:rPr lang="en-US" spc="0" dirty="0"/>
              <a:t>Optional sub copy size 40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676400" y="696656"/>
            <a:ext cx="21024850" cy="1017336"/>
          </a:xfrm>
        </p:spPr>
        <p:txBody>
          <a:bodyPr/>
          <a:lstStyle/>
          <a:p>
            <a:r>
              <a:rPr lang="en-US" dirty="0"/>
              <a:t>SAMPLE DATA VISUALIZATION SIZE 66</a:t>
            </a:r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2454348" y="11319686"/>
            <a:ext cx="19468954" cy="1244076"/>
          </a:xfrm>
          <a:prstGeom prst="rect">
            <a:avLst/>
          </a:prstGeom>
        </p:spPr>
        <p:txBody>
          <a:bodyPr/>
          <a:lstStyle>
            <a:lvl1pPr marL="457109" indent="-457109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Clr>
                <a:srgbClr val="6A00AC"/>
              </a:buClr>
              <a:buFont typeface="Wingdings" charset="2"/>
              <a:buChar char="§"/>
              <a:defRPr lang="en-US" sz="5000" b="0" i="0" kern="1200" dirty="0" smtClean="0">
                <a:solidFill>
                  <a:srgbClr val="56565B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  <a:lvl2pPr marL="137132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A00AC"/>
              </a:buClr>
              <a:buFont typeface="Wingdings" charset="2"/>
              <a:buChar char="§"/>
              <a:defRPr lang="en-US" sz="4000" b="0" i="0" kern="1200" dirty="0" smtClean="0">
                <a:solidFill>
                  <a:srgbClr val="56565B"/>
                </a:solidFill>
                <a:effectLst/>
                <a:latin typeface="Arial" charset="0"/>
                <a:ea typeface="Arial" charset="0"/>
                <a:cs typeface="Arial" charset="0"/>
              </a:defRPr>
            </a:lvl2pPr>
            <a:lvl3pPr marL="2285543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A00AC"/>
              </a:buClr>
              <a:buFont typeface="Wingdings" charset="2"/>
              <a:buChar char="§"/>
              <a:defRPr lang="en-US" sz="3000" b="0" i="0" kern="1200" dirty="0" smtClean="0">
                <a:solidFill>
                  <a:srgbClr val="56565B"/>
                </a:solidFill>
                <a:effectLst/>
                <a:latin typeface="Arial" charset="0"/>
                <a:ea typeface="Arial" charset="0"/>
                <a:cs typeface="Arial" charset="0"/>
              </a:defRPr>
            </a:lvl3pPr>
            <a:lvl4pPr marL="3199760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A00AC"/>
              </a:buClr>
              <a:buFont typeface="Wingdings" charset="2"/>
              <a:buChar char="§"/>
              <a:defRPr lang="en-US" sz="2000" b="0" i="0" kern="1200" dirty="0" smtClean="0">
                <a:solidFill>
                  <a:srgbClr val="56565B"/>
                </a:solidFill>
                <a:effectLst/>
                <a:latin typeface="Arial" charset="0"/>
                <a:ea typeface="Arial" charset="0"/>
                <a:cs typeface="Arial" charset="0"/>
              </a:defRPr>
            </a:lvl4pPr>
            <a:lvl5pPr marL="4113977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A00AC"/>
              </a:buClr>
              <a:buFont typeface="Wingdings" charset="2"/>
              <a:buChar char="§"/>
              <a:defRPr lang="en-US" sz="2000" b="0" i="0" kern="1200" dirty="0">
                <a:solidFill>
                  <a:srgbClr val="56565B"/>
                </a:solidFill>
                <a:effectLst/>
                <a:latin typeface="Arial" charset="0"/>
                <a:ea typeface="Arial" charset="0"/>
                <a:cs typeface="Arial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tx1"/>
                </a:solidFill>
              </a:rPr>
              <a:t>*Note: </a:t>
            </a:r>
            <a:r>
              <a:rPr lang="en-US" sz="3200" dirty="0"/>
              <a:t>Consult the appendix for authorized tertiary colors to be used in data visualizations. </a:t>
            </a:r>
          </a:p>
        </p:txBody>
      </p:sp>
    </p:spTree>
    <p:extLst>
      <p:ext uri="{BB962C8B-B14F-4D97-AF65-F5344CB8AC3E}">
        <p14:creationId xmlns:p14="http://schemas.microsoft.com/office/powerpoint/2010/main" val="64894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46313" y="800100"/>
            <a:ext cx="19885025" cy="1098550"/>
          </a:xfrm>
        </p:spPr>
        <p:txBody>
          <a:bodyPr anchor="t" anchorCtr="0">
            <a:normAutofit/>
          </a:bodyPr>
          <a:lstStyle/>
          <a:p>
            <a:pPr algn="ctr"/>
            <a:r>
              <a:rPr lang="en-US" dirty="0">
                <a:solidFill>
                  <a:srgbClr val="6A00AC"/>
                </a:solidFill>
              </a:rPr>
              <a:t>SAMPLE EDITABLE TABLE SIZE 66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625974"/>
              </p:ext>
            </p:extLst>
          </p:nvPr>
        </p:nvGraphicFramePr>
        <p:xfrm>
          <a:off x="2104645" y="2069593"/>
          <a:ext cx="19908651" cy="914399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589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1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47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75929"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176268" marR="176268" marT="88135" marB="88135">
                    <a:lnL w="12700" cmpd="sng">
                      <a:noFill/>
                    </a:lnL>
                    <a:lnR w="12700" cap="flat" cmpd="sng" algn="ctr">
                      <a:solidFill>
                        <a:srgbClr val="FD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400" dirty="0">
                          <a:solidFill>
                            <a:schemeClr val="bg1"/>
                          </a:solidFill>
                          <a:latin typeface="Franklin Gothic Medium" charset="0"/>
                          <a:ea typeface="Franklin Gothic Medium" charset="0"/>
                          <a:cs typeface="Franklin Gothic Medium" charset="0"/>
                        </a:rPr>
                        <a:t>TOOL </a:t>
                      </a:r>
                      <a:r>
                        <a:rPr lang="en-US" sz="3400" baseline="0" dirty="0">
                          <a:solidFill>
                            <a:schemeClr val="bg1"/>
                          </a:solidFill>
                          <a:latin typeface="Franklin Gothic Medium" charset="0"/>
                          <a:ea typeface="Franklin Gothic Medium" charset="0"/>
                          <a:cs typeface="Franklin Gothic Medium" charset="0"/>
                        </a:rPr>
                        <a:t>1</a:t>
                      </a:r>
                      <a:endParaRPr lang="en-US" sz="3400" dirty="0">
                        <a:solidFill>
                          <a:schemeClr val="bg1"/>
                        </a:solidFill>
                        <a:latin typeface="Franklin Gothic Medium" charset="0"/>
                        <a:ea typeface="Franklin Gothic Medium" charset="0"/>
                        <a:cs typeface="Franklin Gothic Medium" charset="0"/>
                      </a:endParaRPr>
                    </a:p>
                  </a:txBody>
                  <a:tcPr marL="176268" marR="176268" marT="88135" marB="88135" anchor="ctr">
                    <a:lnL w="12700" cap="flat" cmpd="sng" algn="ctr">
                      <a:solidFill>
                        <a:srgbClr val="FD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D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400" dirty="0">
                          <a:solidFill>
                            <a:schemeClr val="bg1"/>
                          </a:solidFill>
                          <a:latin typeface="Franklin Gothic Medium" charset="0"/>
                          <a:ea typeface="Franklin Gothic Medium" charset="0"/>
                          <a:cs typeface="Franklin Gothic Medium" charset="0"/>
                        </a:rPr>
                        <a:t>TOOL </a:t>
                      </a:r>
                      <a:r>
                        <a:rPr lang="en-US" sz="3400" baseline="0" dirty="0">
                          <a:solidFill>
                            <a:schemeClr val="bg1"/>
                          </a:solidFill>
                          <a:latin typeface="Franklin Gothic Medium" charset="0"/>
                          <a:ea typeface="Franklin Gothic Medium" charset="0"/>
                          <a:cs typeface="Franklin Gothic Medium" charset="0"/>
                        </a:rPr>
                        <a:t>2</a:t>
                      </a:r>
                      <a:endParaRPr lang="en-US" sz="3400" dirty="0">
                        <a:solidFill>
                          <a:schemeClr val="bg1"/>
                        </a:solidFill>
                        <a:latin typeface="Franklin Gothic Medium" charset="0"/>
                        <a:ea typeface="Franklin Gothic Medium" charset="0"/>
                        <a:cs typeface="Franklin Gothic Medium" charset="0"/>
                      </a:endParaRPr>
                    </a:p>
                  </a:txBody>
                  <a:tcPr marL="176268" marR="176268" marT="88135" marB="88135" anchor="ctr">
                    <a:lnL w="12700" cap="flat" cmpd="sng" algn="ctr">
                      <a:solidFill>
                        <a:srgbClr val="FD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5909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Cost of Purchase (1</a:t>
                      </a:r>
                      <a:r>
                        <a:rPr lang="en-US" sz="3200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 Category)</a:t>
                      </a:r>
                    </a:p>
                  </a:txBody>
                  <a:tcPr marL="176268" marR="176268" marT="88135" marB="88135" anchor="ctr">
                    <a:lnL w="12700" cmpd="sng">
                      <a:noFill/>
                    </a:lnL>
                    <a:lnR w="12700" cap="flat" cmpd="sng" algn="ctr">
                      <a:solidFill>
                        <a:srgbClr val="FD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dirty="0">
                          <a:solidFill>
                            <a:schemeClr val="bg1"/>
                          </a:solidFill>
                        </a:rPr>
                        <a:t>$100,000</a:t>
                      </a:r>
                    </a:p>
                  </a:txBody>
                  <a:tcPr marL="176268" marR="176268" marT="88135" marB="88135" anchor="ctr">
                    <a:lnL w="12700" cap="flat" cmpd="sng" algn="ctr">
                      <a:solidFill>
                        <a:srgbClr val="FD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D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dirty="0">
                          <a:solidFill>
                            <a:schemeClr val="bg1"/>
                          </a:solidFill>
                        </a:rPr>
                        <a:t>$100,001</a:t>
                      </a:r>
                    </a:p>
                  </a:txBody>
                  <a:tcPr marL="176268" marR="176268" marT="88135" marB="88135" anchor="ctr">
                    <a:lnL w="12700" cap="flat" cmpd="sng" algn="ctr">
                      <a:solidFill>
                        <a:srgbClr val="FD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5909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Number of Users</a:t>
                      </a:r>
                      <a:r>
                        <a:rPr lang="en-US" sz="3200" baseline="0" dirty="0">
                          <a:solidFill>
                            <a:schemeClr val="bg1"/>
                          </a:solidFill>
                        </a:rPr>
                        <a:t> (1</a:t>
                      </a:r>
                      <a:r>
                        <a:rPr lang="en-US" sz="3200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r>
                        <a:rPr lang="en-US" sz="3200" baseline="0" dirty="0">
                          <a:solidFill>
                            <a:schemeClr val="bg1"/>
                          </a:solidFill>
                        </a:rPr>
                        <a:t> Category)</a:t>
                      </a:r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76268" marR="176268" marT="88135" marB="88135" anchor="ctr">
                    <a:lnL w="12700" cmpd="sng">
                      <a:noFill/>
                    </a:lnL>
                    <a:lnR w="12700" cap="flat" cmpd="sng" algn="ctr">
                      <a:solidFill>
                        <a:srgbClr val="FD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marL="176268" marR="176268" marT="88135" marB="88135" anchor="ctr">
                    <a:lnL w="12700" cap="flat" cmpd="sng" algn="ctr">
                      <a:solidFill>
                        <a:srgbClr val="FD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D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 marL="176268" marR="176268" marT="88135" marB="88135" anchor="ctr">
                    <a:lnL w="12700" cap="flat" cmpd="sng" algn="ctr">
                      <a:solidFill>
                        <a:srgbClr val="FD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339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Initial Training at </a:t>
                      </a:r>
                      <a:r>
                        <a:rPr lang="en-US" sz="3200" baseline="0" dirty="0">
                          <a:solidFill>
                            <a:schemeClr val="bg1"/>
                          </a:solidFill>
                        </a:rPr>
                        <a:t>Class</a:t>
                      </a:r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76268" marR="176268" marT="88135" marB="88135" anchor="ctr">
                    <a:lnL w="12700" cmpd="sng">
                      <a:noFill/>
                    </a:lnL>
                    <a:lnR w="12700" cap="flat" cmpd="sng" algn="ctr">
                      <a:solidFill>
                        <a:srgbClr val="FD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•</a:t>
                      </a:r>
                      <a:endParaRPr lang="en-US" sz="4700" dirty="0">
                        <a:solidFill>
                          <a:schemeClr val="bg1"/>
                        </a:solidFill>
                      </a:endParaRPr>
                    </a:p>
                  </a:txBody>
                  <a:tcPr marL="176268" marR="176268" marT="88135" marB="88135" anchor="ctr">
                    <a:lnL w="12700" cap="flat" cmpd="sng" algn="ctr">
                      <a:solidFill>
                        <a:srgbClr val="FD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D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900" dirty="0">
                        <a:solidFill>
                          <a:schemeClr val="bg1"/>
                        </a:solidFill>
                      </a:endParaRPr>
                    </a:p>
                  </a:txBody>
                  <a:tcPr marL="176268" marR="176268" marT="88135" marB="88135" anchor="ctr">
                    <a:lnL w="12700" cap="flat" cmpd="sng" algn="ctr">
                      <a:solidFill>
                        <a:srgbClr val="FD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339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Initial Training at Client Location</a:t>
                      </a:r>
                    </a:p>
                  </a:txBody>
                  <a:tcPr marL="176268" marR="176268" marT="88135" marB="88135" anchor="ctr">
                    <a:lnL w="12700" cmpd="sng">
                      <a:noFill/>
                    </a:lnL>
                    <a:lnR w="12700" cap="flat" cmpd="sng" algn="ctr">
                      <a:solidFill>
                        <a:srgbClr val="FD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900" dirty="0">
                        <a:solidFill>
                          <a:schemeClr val="bg1"/>
                        </a:solidFill>
                      </a:endParaRPr>
                    </a:p>
                  </a:txBody>
                  <a:tcPr marL="176268" marR="176268" marT="88135" marB="88135" anchor="ctr">
                    <a:lnL w="12700" cap="flat" cmpd="sng" algn="ctr">
                      <a:solidFill>
                        <a:srgbClr val="FD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D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•</a:t>
                      </a:r>
                      <a:endParaRPr lang="en-US" sz="4700" dirty="0">
                        <a:solidFill>
                          <a:schemeClr val="bg1"/>
                        </a:solidFill>
                      </a:endParaRPr>
                    </a:p>
                  </a:txBody>
                  <a:tcPr marL="176268" marR="176268" marT="88135" marB="88135" anchor="ctr">
                    <a:lnL w="12700" cap="flat" cmpd="sng" algn="ctr">
                      <a:solidFill>
                        <a:srgbClr val="FD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339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Shelf Review Included</a:t>
                      </a:r>
                    </a:p>
                  </a:txBody>
                  <a:tcPr marL="176268" marR="176268" marT="88135" marB="88135" anchor="ctr">
                    <a:lnL w="12700" cmpd="sng">
                      <a:noFill/>
                    </a:lnL>
                    <a:lnR w="12700" cap="flat" cmpd="sng" algn="ctr">
                      <a:solidFill>
                        <a:srgbClr val="FD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•</a:t>
                      </a:r>
                      <a:endParaRPr lang="en-US" sz="4700" dirty="0">
                        <a:solidFill>
                          <a:schemeClr val="bg1"/>
                        </a:solidFill>
                      </a:endParaRPr>
                    </a:p>
                  </a:txBody>
                  <a:tcPr marL="176268" marR="176268" marT="88135" marB="88135" anchor="ctr">
                    <a:lnL w="12700" cap="flat" cmpd="sng" algn="ctr">
                      <a:solidFill>
                        <a:srgbClr val="FD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D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•</a:t>
                      </a:r>
                      <a:endParaRPr lang="en-US" sz="4700" dirty="0">
                        <a:solidFill>
                          <a:schemeClr val="bg1"/>
                        </a:solidFill>
                      </a:endParaRPr>
                    </a:p>
                  </a:txBody>
                  <a:tcPr marL="176268" marR="176268" marT="88135" marB="88135" anchor="ctr">
                    <a:lnL w="12700" cap="flat" cmpd="sng" algn="ctr">
                      <a:solidFill>
                        <a:srgbClr val="FD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4339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Client Leader for Business</a:t>
                      </a:r>
                      <a:r>
                        <a:rPr lang="en-US" sz="3200" baseline="0" dirty="0">
                          <a:solidFill>
                            <a:schemeClr val="bg1"/>
                          </a:solidFill>
                        </a:rPr>
                        <a:t> Consultation</a:t>
                      </a:r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76268" marR="176268" marT="88135" marB="88135" anchor="ctr">
                    <a:lnL w="12700" cmpd="sng">
                      <a:noFill/>
                    </a:lnL>
                    <a:lnR w="12700" cap="flat" cmpd="sng" algn="ctr">
                      <a:solidFill>
                        <a:srgbClr val="FD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•</a:t>
                      </a:r>
                      <a:endParaRPr lang="en-US" sz="4700" dirty="0">
                        <a:solidFill>
                          <a:schemeClr val="bg1"/>
                        </a:solidFill>
                      </a:endParaRPr>
                    </a:p>
                  </a:txBody>
                  <a:tcPr marL="176268" marR="176268" marT="88135" marB="88135" anchor="ctr">
                    <a:lnL w="12700" cap="flat" cmpd="sng" algn="ctr">
                      <a:solidFill>
                        <a:srgbClr val="FD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D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•</a:t>
                      </a:r>
                      <a:endParaRPr lang="en-US" sz="4700" dirty="0">
                        <a:solidFill>
                          <a:schemeClr val="bg1"/>
                        </a:solidFill>
                      </a:endParaRPr>
                    </a:p>
                  </a:txBody>
                  <a:tcPr marL="176268" marR="176268" marT="88135" marB="88135" anchor="ctr">
                    <a:lnL w="12700" cap="flat" cmpd="sng" algn="ctr">
                      <a:solidFill>
                        <a:srgbClr val="FD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4339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Help</a:t>
                      </a:r>
                      <a:r>
                        <a:rPr lang="en-US" sz="3200" baseline="0" dirty="0">
                          <a:solidFill>
                            <a:schemeClr val="bg1"/>
                          </a:solidFill>
                        </a:rPr>
                        <a:t> Desk</a:t>
                      </a:r>
                      <a:endParaRPr 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 marL="176268" marR="176268" marT="88135" marB="88135" anchor="ctr">
                    <a:lnL w="12700" cmpd="sng">
                      <a:noFill/>
                    </a:lnL>
                    <a:lnR w="12700" cap="flat" cmpd="sng" algn="ctr">
                      <a:solidFill>
                        <a:srgbClr val="FD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•</a:t>
                      </a:r>
                      <a:endParaRPr lang="en-US" sz="4700" dirty="0">
                        <a:solidFill>
                          <a:schemeClr val="bg1"/>
                        </a:solidFill>
                      </a:endParaRPr>
                    </a:p>
                  </a:txBody>
                  <a:tcPr marL="176268" marR="176268" marT="88135" marB="88135" anchor="ctr">
                    <a:lnL w="12700" cap="flat" cmpd="sng" algn="ctr">
                      <a:solidFill>
                        <a:srgbClr val="FD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D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•</a:t>
                      </a:r>
                      <a:endParaRPr lang="en-US" sz="4700" dirty="0">
                        <a:solidFill>
                          <a:schemeClr val="bg1"/>
                        </a:solidFill>
                      </a:endParaRPr>
                    </a:p>
                  </a:txBody>
                  <a:tcPr marL="176268" marR="176268" marT="88135" marB="88135" anchor="ctr">
                    <a:lnL w="12700" cap="flat" cmpd="sng" algn="ctr">
                      <a:solidFill>
                        <a:srgbClr val="FD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43390">
                <a:tc>
                  <a:txBody>
                    <a:bodyPr/>
                    <a:lstStyle/>
                    <a:p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Custom Analytics &amp; Additional Panels</a:t>
                      </a:r>
                    </a:p>
                  </a:txBody>
                  <a:tcPr marL="176268" marR="176268" marT="88135" marB="88135" anchor="ctr">
                    <a:lnL w="12700" cmpd="sng">
                      <a:noFill/>
                    </a:lnL>
                    <a:lnR w="12700" cap="flat" cmpd="sng" algn="ctr">
                      <a:solidFill>
                        <a:srgbClr val="FD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•</a:t>
                      </a:r>
                      <a:endParaRPr lang="en-US" sz="4700" dirty="0">
                        <a:solidFill>
                          <a:schemeClr val="bg1"/>
                        </a:solidFill>
                      </a:endParaRPr>
                    </a:p>
                  </a:txBody>
                  <a:tcPr marL="176268" marR="176268" marT="88135" marB="88135" anchor="ctr">
                    <a:lnL w="12700" cap="flat" cmpd="sng" algn="ctr">
                      <a:solidFill>
                        <a:srgbClr val="FD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D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E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7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•</a:t>
                      </a:r>
                      <a:endParaRPr lang="en-US" sz="4700" dirty="0">
                        <a:solidFill>
                          <a:schemeClr val="bg1"/>
                        </a:solidFill>
                      </a:endParaRPr>
                    </a:p>
                  </a:txBody>
                  <a:tcPr marL="176268" marR="176268" marT="88135" marB="88135" anchor="ctr">
                    <a:lnL w="12700" cap="flat" cmpd="sng" algn="ctr">
                      <a:solidFill>
                        <a:srgbClr val="FD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EB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835909">
                <a:tc>
                  <a:txBody>
                    <a:bodyPr/>
                    <a:lstStyle/>
                    <a:p>
                      <a:r>
                        <a:rPr lang="en-US" sz="3200" dirty="0" err="1">
                          <a:solidFill>
                            <a:schemeClr val="bg1"/>
                          </a:solidFill>
                        </a:rPr>
                        <a:t>myShoppers</a:t>
                      </a:r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 (1</a:t>
                      </a:r>
                      <a:r>
                        <a:rPr lang="en-US" sz="3200" baseline="30000" dirty="0">
                          <a:solidFill>
                            <a:schemeClr val="bg1"/>
                          </a:solidFill>
                        </a:rPr>
                        <a:t>st</a:t>
                      </a:r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 Category)</a:t>
                      </a:r>
                    </a:p>
                  </a:txBody>
                  <a:tcPr marL="176268" marR="176268" marT="88135" marB="88135" anchor="ctr">
                    <a:lnL w="12700" cmpd="sng">
                      <a:noFill/>
                    </a:lnL>
                    <a:lnR w="12700" cap="flat" cmpd="sng" algn="ctr">
                      <a:solidFill>
                        <a:srgbClr val="FD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dirty="0">
                          <a:solidFill>
                            <a:schemeClr val="bg1"/>
                          </a:solidFill>
                        </a:rPr>
                        <a:t>$40,000</a:t>
                      </a:r>
                    </a:p>
                  </a:txBody>
                  <a:tcPr marL="176268" marR="176268" marT="88135" marB="88135" anchor="ctr">
                    <a:lnL w="12700" cap="flat" cmpd="sng" algn="ctr">
                      <a:solidFill>
                        <a:srgbClr val="FD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D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900" dirty="0">
                          <a:solidFill>
                            <a:schemeClr val="bg1"/>
                          </a:solidFill>
                        </a:rPr>
                        <a:t>$40,000</a:t>
                      </a:r>
                    </a:p>
                  </a:txBody>
                  <a:tcPr marL="176268" marR="176268" marT="88135" marB="88135" anchor="ctr">
                    <a:lnL w="12700" cap="flat" cmpd="sng" algn="ctr">
                      <a:solidFill>
                        <a:srgbClr val="FD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2104646" y="2962033"/>
            <a:ext cx="19908559" cy="13760"/>
          </a:xfrm>
          <a:prstGeom prst="line">
            <a:avLst/>
          </a:prstGeom>
          <a:ln w="9525" cmpd="sng">
            <a:solidFill>
              <a:srgbClr val="D000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3031626" y="12563762"/>
            <a:ext cx="2980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355600">
              <a:defRPr/>
            </a:pPr>
            <a:r>
              <a:rPr lang="en-US" sz="1600" b="0" i="0" kern="1200" dirty="0">
                <a:solidFill>
                  <a:srgbClr val="FDFFFF"/>
                </a:solidFill>
                <a:latin typeface="Arial" charset="0"/>
                <a:ea typeface="Arial" charset="0"/>
                <a:cs typeface="Arial" charset="0"/>
                <a:sym typeface="Helvetica" charset="0"/>
              </a:rPr>
              <a:t>© 84.51</a:t>
            </a:r>
            <a:r>
              <a:rPr lang="en-US" sz="1600" b="0" i="0" kern="1200" baseline="0" dirty="0">
                <a:solidFill>
                  <a:srgbClr val="FDFFFF"/>
                </a:solidFill>
                <a:latin typeface="Arial" charset="0"/>
                <a:ea typeface="Arial" charset="0"/>
                <a:cs typeface="Arial" charset="0"/>
                <a:sym typeface="Helvetica" charset="0"/>
              </a:rPr>
              <a:t>°  </a:t>
            </a:r>
            <a:r>
              <a:rPr lang="en-US" sz="1600" b="0" i="0" kern="1200" dirty="0">
                <a:solidFill>
                  <a:srgbClr val="FDFFFF"/>
                </a:solidFill>
                <a:latin typeface="Arial" charset="0"/>
                <a:ea typeface="Arial" charset="0"/>
                <a:cs typeface="Arial" charset="0"/>
                <a:sym typeface="Helvetica" charset="0"/>
              </a:rPr>
              <a:t>2017  |  Confidential </a:t>
            </a:r>
            <a:endParaRPr lang="en-US" sz="1600" b="0" i="0" kern="1200" dirty="0">
              <a:solidFill>
                <a:srgbClr val="FDFFFF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276170"/>
      </p:ext>
    </p:extLst>
  </p:cSld>
  <p:clrMapOvr>
    <a:masterClrMapping/>
  </p:clrMapOvr>
  <p:transition spd="med">
    <p:fade thruBlk="1"/>
  </p:transition>
</p:sld>
</file>

<file path=ppt/theme/theme1.xml><?xml version="1.0" encoding="utf-8"?>
<a:theme xmlns:a="http://schemas.openxmlformats.org/drawingml/2006/main" name="General Content">
  <a:themeElements>
    <a:clrScheme name="8451-v2">
      <a:dk1>
        <a:srgbClr val="6800AC"/>
      </a:dk1>
      <a:lt1>
        <a:srgbClr val="39383E"/>
      </a:lt1>
      <a:dk2>
        <a:srgbClr val="FEFFFE"/>
      </a:dk2>
      <a:lt2>
        <a:srgbClr val="BBBCBB"/>
      </a:lt2>
      <a:accent1>
        <a:srgbClr val="EBECEB"/>
      </a:accent1>
      <a:accent2>
        <a:srgbClr val="A813BC"/>
      </a:accent2>
      <a:accent3>
        <a:srgbClr val="00BCB3"/>
      </a:accent3>
      <a:accent4>
        <a:srgbClr val="FED743"/>
      </a:accent4>
      <a:accent5>
        <a:srgbClr val="0768D2"/>
      </a:accent5>
      <a:accent6>
        <a:srgbClr val="FEFFFE"/>
      </a:accent6>
      <a:hlink>
        <a:srgbClr val="6800AC"/>
      </a:hlink>
      <a:folHlink>
        <a:srgbClr val="6800A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84.51_Corporate PPT Template_Master_120417" id="{C69B14E9-D489-D542-85A3-6A6380E78109}" vid="{C0CE2E55-474D-8C48-B4A7-F65E7D4CA233}"/>
    </a:ext>
  </a:extLst>
</a:theme>
</file>

<file path=ppt/theme/theme2.xml><?xml version="1.0" encoding="utf-8"?>
<a:theme xmlns:a="http://schemas.openxmlformats.org/drawingml/2006/main" name="Hero">
  <a:themeElements>
    <a:clrScheme name="8451-v2">
      <a:dk1>
        <a:srgbClr val="6800AC"/>
      </a:dk1>
      <a:lt1>
        <a:srgbClr val="39383E"/>
      </a:lt1>
      <a:dk2>
        <a:srgbClr val="FEFFFE"/>
      </a:dk2>
      <a:lt2>
        <a:srgbClr val="BBBCBB"/>
      </a:lt2>
      <a:accent1>
        <a:srgbClr val="EBECEB"/>
      </a:accent1>
      <a:accent2>
        <a:srgbClr val="A813BC"/>
      </a:accent2>
      <a:accent3>
        <a:srgbClr val="00BCB3"/>
      </a:accent3>
      <a:accent4>
        <a:srgbClr val="FED743"/>
      </a:accent4>
      <a:accent5>
        <a:srgbClr val="0768D2"/>
      </a:accent5>
      <a:accent6>
        <a:srgbClr val="FEFFFE"/>
      </a:accent6>
      <a:hlink>
        <a:srgbClr val="6800AC"/>
      </a:hlink>
      <a:folHlink>
        <a:srgbClr val="6800AC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84.51_Corporate PPT Template_Master_120417" id="{C69B14E9-D489-D542-85A3-6A6380E78109}" vid="{F891DB51-92A8-B742-A827-14F364A6047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General Content</Template>
  <TotalTime>2469</TotalTime>
  <Words>569</Words>
  <Application>Microsoft Macintosh PowerPoint</Application>
  <PresentationFormat>Custom</PresentationFormat>
  <Paragraphs>119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Franklin Gothic Medium</vt:lpstr>
      <vt:lpstr>Helvetica</vt:lpstr>
      <vt:lpstr>Wingdings</vt:lpstr>
      <vt:lpstr>General Content</vt:lpstr>
      <vt:lpstr>Hero</vt:lpstr>
      <vt:lpstr>PowerPoint Presentation</vt:lpstr>
      <vt:lpstr>PowerPoint Presentation</vt:lpstr>
      <vt:lpstr>SECTION TITLE SIZE 44</vt:lpstr>
      <vt:lpstr>SECTION TITLE SIZE 44</vt:lpstr>
      <vt:lpstr>SECTION TITLE SIZE 44</vt:lpstr>
      <vt:lpstr>COPY-ONLY SLIDE SIZE 66</vt:lpstr>
      <vt:lpstr>SAMPLE GRAPHIC  TITLE SIZE 66</vt:lpstr>
      <vt:lpstr>SAMPLE DATA VISUALIZATION SIZE 66</vt:lpstr>
      <vt:lpstr>SAMPLE EDITABLE TABLE SIZE 66</vt:lpstr>
      <vt:lpstr>THANK YOU</vt:lpstr>
      <vt:lpstr>APPENDIX</vt:lpstr>
      <vt:lpstr>PowerPoint Presentation</vt:lpstr>
      <vt:lpstr>PowerPoint Presentation</vt:lpstr>
      <vt:lpstr>COLORS &amp; GRADIENTS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Marc Levine</dc:creator>
  <cp:keywords/>
  <dc:description/>
  <cp:lastModifiedBy>Marc Levine</cp:lastModifiedBy>
  <cp:revision>2</cp:revision>
  <cp:lastPrinted>2017-09-19T21:34:44Z</cp:lastPrinted>
  <dcterms:created xsi:type="dcterms:W3CDTF">2018-11-21T21:34:49Z</dcterms:created>
  <dcterms:modified xsi:type="dcterms:W3CDTF">2018-11-23T14:44:12Z</dcterms:modified>
  <cp:category/>
</cp:coreProperties>
</file>